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0.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345" r:id="rId2"/>
    <p:sldId id="379" r:id="rId3"/>
    <p:sldId id="268" r:id="rId4"/>
    <p:sldId id="259" r:id="rId5"/>
    <p:sldId id="270" r:id="rId6"/>
    <p:sldId id="352" r:id="rId7"/>
    <p:sldId id="353" r:id="rId8"/>
    <p:sldId id="354" r:id="rId9"/>
    <p:sldId id="355" r:id="rId10"/>
    <p:sldId id="357" r:id="rId11"/>
    <p:sldId id="356" r:id="rId12"/>
    <p:sldId id="348" r:id="rId13"/>
    <p:sldId id="349" r:id="rId14"/>
    <p:sldId id="358" r:id="rId15"/>
    <p:sldId id="350" r:id="rId16"/>
    <p:sldId id="359" r:id="rId17"/>
    <p:sldId id="360" r:id="rId18"/>
    <p:sldId id="351" r:id="rId19"/>
    <p:sldId id="361" r:id="rId20"/>
    <p:sldId id="362" r:id="rId21"/>
    <p:sldId id="363" r:id="rId22"/>
    <p:sldId id="364" r:id="rId23"/>
    <p:sldId id="365" r:id="rId24"/>
    <p:sldId id="366" r:id="rId25"/>
    <p:sldId id="368" r:id="rId26"/>
    <p:sldId id="367" r:id="rId27"/>
    <p:sldId id="369" r:id="rId28"/>
    <p:sldId id="370" r:id="rId29"/>
    <p:sldId id="373" r:id="rId30"/>
    <p:sldId id="372" r:id="rId31"/>
    <p:sldId id="371" r:id="rId32"/>
    <p:sldId id="374" r:id="rId33"/>
    <p:sldId id="375" r:id="rId34"/>
    <p:sldId id="376" r:id="rId35"/>
    <p:sldId id="299" r:id="rId36"/>
    <p:sldId id="300" r:id="rId37"/>
    <p:sldId id="377" r:id="rId38"/>
    <p:sldId id="343" r:id="rId39"/>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D8638D2-D89F-4532-8602-5C7477D102F3}">
          <p14:sldIdLst>
            <p14:sldId id="345"/>
            <p14:sldId id="379"/>
            <p14:sldId id="268"/>
            <p14:sldId id="259"/>
          </p14:sldIdLst>
        </p14:section>
        <p14:section name="无标题节" id="{378977DD-072D-47E2-B373-288C85A34C0B}">
          <p14:sldIdLst>
            <p14:sldId id="270"/>
            <p14:sldId id="352"/>
            <p14:sldId id="353"/>
            <p14:sldId id="354"/>
            <p14:sldId id="355"/>
            <p14:sldId id="357"/>
            <p14:sldId id="356"/>
            <p14:sldId id="348"/>
            <p14:sldId id="349"/>
            <p14:sldId id="358"/>
            <p14:sldId id="350"/>
            <p14:sldId id="359"/>
            <p14:sldId id="360"/>
            <p14:sldId id="351"/>
            <p14:sldId id="361"/>
            <p14:sldId id="362"/>
            <p14:sldId id="363"/>
            <p14:sldId id="364"/>
            <p14:sldId id="365"/>
            <p14:sldId id="366"/>
            <p14:sldId id="368"/>
            <p14:sldId id="367"/>
            <p14:sldId id="369"/>
            <p14:sldId id="370"/>
            <p14:sldId id="373"/>
            <p14:sldId id="372"/>
            <p14:sldId id="371"/>
            <p14:sldId id="374"/>
            <p14:sldId id="375"/>
            <p14:sldId id="376"/>
            <p14:sldId id="299"/>
            <p14:sldId id="300"/>
            <p14:sldId id="377"/>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AAE1"/>
    <a:srgbClr val="97FFC6"/>
    <a:srgbClr val="D0FAFE"/>
    <a:srgbClr val="2D368F"/>
    <a:srgbClr val="1D74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94660"/>
  </p:normalViewPr>
  <p:slideViewPr>
    <p:cSldViewPr snapToGrid="0" showGuides="1">
      <p:cViewPr varScale="1">
        <p:scale>
          <a:sx n="57" d="100"/>
          <a:sy n="57" d="100"/>
        </p:scale>
        <p:origin x="68"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C52B65-D386-4612-ABFE-C1EFEBB1A284}" type="doc">
      <dgm:prSet loTypeId="urn:microsoft.com/office/officeart/2009/3/layout/BlockDescendingList" loCatId="list" qsTypeId="urn:microsoft.com/office/officeart/2005/8/quickstyle/3d1" qsCatId="3D" csTypeId="urn:microsoft.com/office/officeart/2005/8/colors/accent2_4" csCatId="accent2" phldr="1"/>
      <dgm:spPr/>
      <dgm:t>
        <a:bodyPr/>
        <a:lstStyle/>
        <a:p>
          <a:endParaRPr lang="zh-CN" altLang="en-US"/>
        </a:p>
      </dgm:t>
    </dgm:pt>
    <dgm:pt modelId="{2F5872E0-629F-4522-ACDE-F11856A16070}">
      <dgm:prSet phldrT="[文本]"/>
      <dgm:spPr/>
      <dgm:t>
        <a:bodyPr/>
        <a:lstStyle/>
        <a:p>
          <a:endParaRPr lang="zh-CN" altLang="en-US" dirty="0"/>
        </a:p>
      </dgm:t>
    </dgm:pt>
    <dgm:pt modelId="{B37842A6-5BD8-4071-B44E-D0B2AF8BC5C5}" type="parTrans" cxnId="{CC96E234-8A91-44AB-B4CC-A197E927B785}">
      <dgm:prSet/>
      <dgm:spPr/>
      <dgm:t>
        <a:bodyPr/>
        <a:lstStyle/>
        <a:p>
          <a:endParaRPr lang="zh-CN" altLang="en-US"/>
        </a:p>
      </dgm:t>
    </dgm:pt>
    <dgm:pt modelId="{BB83DCD4-C8D2-4863-B135-E8AB4827F532}" type="sibTrans" cxnId="{CC96E234-8A91-44AB-B4CC-A197E927B785}">
      <dgm:prSet/>
      <dgm:spPr/>
      <dgm:t>
        <a:bodyPr/>
        <a:lstStyle/>
        <a:p>
          <a:endParaRPr lang="zh-CN" altLang="en-US"/>
        </a:p>
      </dgm:t>
    </dgm:pt>
    <dgm:pt modelId="{00BDBC5C-2FF8-4630-A02C-671D1567A76D}">
      <dgm:prSet phldrT="[文本]" custT="1"/>
      <dgm:spPr/>
      <dgm:t>
        <a:bodyPr/>
        <a:lstStyle/>
        <a:p>
          <a:r>
            <a:rPr lang="zh-CN" altLang="en-US" sz="2000" b="1" dirty="0">
              <a:solidFill>
                <a:srgbClr val="FF0000"/>
              </a:solidFill>
              <a:latin typeface="Gungsuh" panose="02030600000101010101" pitchFamily="18" charset="-127"/>
              <a:ea typeface="Gungsuh" panose="02030600000101010101" pitchFamily="18" charset="-127"/>
            </a:rPr>
            <a:t>社会因素</a:t>
          </a:r>
          <a:endParaRPr lang="en-US" altLang="zh-CN" sz="2000" b="1" dirty="0">
            <a:solidFill>
              <a:srgbClr val="FF0000"/>
            </a:solidFill>
            <a:latin typeface="Gungsuh" panose="02030600000101010101" pitchFamily="18" charset="-127"/>
            <a:ea typeface="Gungsuh" panose="02030600000101010101" pitchFamily="18" charset="-127"/>
          </a:endParaRPr>
        </a:p>
        <a:p>
          <a:endParaRPr lang="zh-CN" altLang="en-US" sz="2000" b="1" dirty="0">
            <a:solidFill>
              <a:srgbClr val="FF0000"/>
            </a:solidFill>
            <a:latin typeface="Gungsuh" panose="02030600000101010101" pitchFamily="18" charset="-127"/>
            <a:ea typeface="Gungsuh" panose="02030600000101010101" pitchFamily="18" charset="-127"/>
          </a:endParaRPr>
        </a:p>
      </dgm:t>
    </dgm:pt>
    <dgm:pt modelId="{8A92B4BF-1062-431E-9E73-53A547D4E554}" type="parTrans" cxnId="{2152E0BD-742A-4BBA-AC4E-B35002360FCB}">
      <dgm:prSet/>
      <dgm:spPr/>
      <dgm:t>
        <a:bodyPr/>
        <a:lstStyle/>
        <a:p>
          <a:endParaRPr lang="zh-CN" altLang="en-US"/>
        </a:p>
      </dgm:t>
    </dgm:pt>
    <dgm:pt modelId="{C34ADBFF-5B1D-457C-A369-1EBEF3E31130}" type="sibTrans" cxnId="{2152E0BD-742A-4BBA-AC4E-B35002360FCB}">
      <dgm:prSet/>
      <dgm:spPr/>
      <dgm:t>
        <a:bodyPr/>
        <a:lstStyle/>
        <a:p>
          <a:endParaRPr lang="zh-CN" altLang="en-US"/>
        </a:p>
      </dgm:t>
    </dgm:pt>
    <dgm:pt modelId="{80E791E0-EBF5-4D31-B940-7019E33ED6EA}">
      <dgm:prSet phldrT="[文本]" custT="1"/>
      <dgm:spPr/>
      <dgm:t>
        <a:bodyPr/>
        <a:lstStyle/>
        <a:p>
          <a:r>
            <a:rPr lang="zh-CN" altLang="en-US" sz="1800" b="1" dirty="0"/>
            <a:t>参照群体</a:t>
          </a:r>
        </a:p>
      </dgm:t>
    </dgm:pt>
    <dgm:pt modelId="{1D2AC38A-27F7-4CD5-AC79-6EF2E9FD25F1}" type="parTrans" cxnId="{AA3400BE-DFC7-4AC0-8B76-4F1208FB9085}">
      <dgm:prSet/>
      <dgm:spPr/>
      <dgm:t>
        <a:bodyPr/>
        <a:lstStyle/>
        <a:p>
          <a:endParaRPr lang="zh-CN" altLang="en-US"/>
        </a:p>
      </dgm:t>
    </dgm:pt>
    <dgm:pt modelId="{060CE343-7A9F-4DEF-BB3B-69D2B59DC00F}" type="sibTrans" cxnId="{AA3400BE-DFC7-4AC0-8B76-4F1208FB9085}">
      <dgm:prSet/>
      <dgm:spPr/>
      <dgm:t>
        <a:bodyPr/>
        <a:lstStyle/>
        <a:p>
          <a:endParaRPr lang="zh-CN" altLang="en-US"/>
        </a:p>
      </dgm:t>
    </dgm:pt>
    <dgm:pt modelId="{D5298492-5E0F-4026-A009-C6E4815BA8C6}">
      <dgm:prSet phldrT="[文本]"/>
      <dgm:spPr/>
      <dgm:t>
        <a:bodyPr/>
        <a:lstStyle/>
        <a:p>
          <a:endParaRPr lang="zh-CN" altLang="en-US" dirty="0"/>
        </a:p>
      </dgm:t>
    </dgm:pt>
    <dgm:pt modelId="{81301539-0C13-4415-9478-B5DA7E1233A3}" type="parTrans" cxnId="{D53F926F-99D0-433C-B36B-B77D67821071}">
      <dgm:prSet/>
      <dgm:spPr/>
      <dgm:t>
        <a:bodyPr/>
        <a:lstStyle/>
        <a:p>
          <a:endParaRPr lang="zh-CN" altLang="en-US"/>
        </a:p>
      </dgm:t>
    </dgm:pt>
    <dgm:pt modelId="{1DE31D64-7DAD-4D8A-96D6-2C85BB7EA725}" type="sibTrans" cxnId="{D53F926F-99D0-433C-B36B-B77D67821071}">
      <dgm:prSet/>
      <dgm:spPr/>
      <dgm:t>
        <a:bodyPr/>
        <a:lstStyle/>
        <a:p>
          <a:endParaRPr lang="zh-CN" altLang="en-US"/>
        </a:p>
      </dgm:t>
    </dgm:pt>
    <dgm:pt modelId="{F0800976-80C4-4C96-99E2-C1ADA3F8760A}">
      <dgm:prSet phldrT="[文本]" custT="1"/>
      <dgm:spPr/>
      <dgm:t>
        <a:bodyPr/>
        <a:lstStyle/>
        <a:p>
          <a:r>
            <a:rPr lang="zh-CN" altLang="en-US" sz="2000" b="1" dirty="0">
              <a:solidFill>
                <a:srgbClr val="FF0000"/>
              </a:solidFill>
              <a:latin typeface="Gungsuh" panose="02030600000101010101" pitchFamily="18" charset="-127"/>
              <a:ea typeface="Gungsuh" panose="02030600000101010101" pitchFamily="18" charset="-127"/>
            </a:rPr>
            <a:t>文化因素</a:t>
          </a:r>
          <a:endParaRPr lang="en-US" altLang="zh-CN" sz="2000" b="1" dirty="0">
            <a:solidFill>
              <a:srgbClr val="FF0000"/>
            </a:solidFill>
            <a:latin typeface="Gungsuh" panose="02030600000101010101" pitchFamily="18" charset="-127"/>
            <a:ea typeface="Gungsuh" panose="02030600000101010101" pitchFamily="18" charset="-127"/>
          </a:endParaRPr>
        </a:p>
        <a:p>
          <a:endParaRPr lang="zh-CN" altLang="en-US" sz="2000" b="1" dirty="0">
            <a:solidFill>
              <a:srgbClr val="FF0000"/>
            </a:solidFill>
            <a:latin typeface="Gungsuh" panose="02030600000101010101" pitchFamily="18" charset="-127"/>
            <a:ea typeface="Gungsuh" panose="02030600000101010101" pitchFamily="18" charset="-127"/>
          </a:endParaRPr>
        </a:p>
      </dgm:t>
    </dgm:pt>
    <dgm:pt modelId="{9365FA18-55F6-475A-8462-C1CC2042F9BF}" type="parTrans" cxnId="{EE80E978-9B18-4605-98B4-18DDC6833952}">
      <dgm:prSet/>
      <dgm:spPr/>
      <dgm:t>
        <a:bodyPr/>
        <a:lstStyle/>
        <a:p>
          <a:endParaRPr lang="zh-CN" altLang="en-US"/>
        </a:p>
      </dgm:t>
    </dgm:pt>
    <dgm:pt modelId="{86A02A2A-2631-4A89-8868-0D41C53221C2}" type="sibTrans" cxnId="{EE80E978-9B18-4605-98B4-18DDC6833952}">
      <dgm:prSet/>
      <dgm:spPr/>
      <dgm:t>
        <a:bodyPr/>
        <a:lstStyle/>
        <a:p>
          <a:endParaRPr lang="zh-CN" altLang="en-US"/>
        </a:p>
      </dgm:t>
    </dgm:pt>
    <dgm:pt modelId="{09F600FC-8B8B-4D57-9554-341F567067EE}">
      <dgm:prSet phldrT="[文本]" custT="1"/>
      <dgm:spPr/>
      <dgm:t>
        <a:bodyPr/>
        <a:lstStyle/>
        <a:p>
          <a:r>
            <a:rPr lang="zh-CN" altLang="en-US" sz="2000" b="1" dirty="0"/>
            <a:t>文化</a:t>
          </a:r>
        </a:p>
      </dgm:t>
    </dgm:pt>
    <dgm:pt modelId="{D6969AED-A009-43B0-967E-AC16317C614F}" type="parTrans" cxnId="{DFB53DD5-9753-4891-8A28-1E37D2DECC5C}">
      <dgm:prSet/>
      <dgm:spPr/>
      <dgm:t>
        <a:bodyPr/>
        <a:lstStyle/>
        <a:p>
          <a:endParaRPr lang="zh-CN" altLang="en-US"/>
        </a:p>
      </dgm:t>
    </dgm:pt>
    <dgm:pt modelId="{A12E8D6E-C303-4E49-B8EF-F78A0B318252}" type="sibTrans" cxnId="{DFB53DD5-9753-4891-8A28-1E37D2DECC5C}">
      <dgm:prSet/>
      <dgm:spPr/>
      <dgm:t>
        <a:bodyPr/>
        <a:lstStyle/>
        <a:p>
          <a:endParaRPr lang="zh-CN" altLang="en-US"/>
        </a:p>
      </dgm:t>
    </dgm:pt>
    <dgm:pt modelId="{A963FB74-926B-4C2C-8C01-5E9D29497652}">
      <dgm:prSet phldrT="[文本]"/>
      <dgm:spPr/>
      <dgm:t>
        <a:bodyPr/>
        <a:lstStyle/>
        <a:p>
          <a:endParaRPr lang="zh-CN" altLang="en-US" dirty="0"/>
        </a:p>
      </dgm:t>
    </dgm:pt>
    <dgm:pt modelId="{196550BD-1185-404E-897C-3D4DD76BD1D8}" type="parTrans" cxnId="{240539EB-EB85-46CC-B4E5-BFDBE0EB313B}">
      <dgm:prSet/>
      <dgm:spPr/>
      <dgm:t>
        <a:bodyPr/>
        <a:lstStyle/>
        <a:p>
          <a:endParaRPr lang="zh-CN" altLang="en-US"/>
        </a:p>
      </dgm:t>
    </dgm:pt>
    <dgm:pt modelId="{B05F13EF-13EF-4F2C-AEEF-C0B97AE0F5D5}" type="sibTrans" cxnId="{240539EB-EB85-46CC-B4E5-BFDBE0EB313B}">
      <dgm:prSet/>
      <dgm:spPr/>
      <dgm:t>
        <a:bodyPr/>
        <a:lstStyle/>
        <a:p>
          <a:endParaRPr lang="zh-CN" altLang="en-US"/>
        </a:p>
      </dgm:t>
    </dgm:pt>
    <dgm:pt modelId="{0B8DD008-225A-45F3-B10B-4A17E1797B53}">
      <dgm:prSet phldrT="[文本]" custT="1"/>
      <dgm:spPr/>
      <dgm:t>
        <a:bodyPr/>
        <a:lstStyle/>
        <a:p>
          <a:r>
            <a:rPr lang="zh-CN" altLang="en-US" sz="2000" b="1" dirty="0">
              <a:solidFill>
                <a:srgbClr val="FF0000"/>
              </a:solidFill>
              <a:latin typeface="Gungsuh" panose="02030600000101010101" pitchFamily="18" charset="-127"/>
              <a:ea typeface="Gungsuh" panose="02030600000101010101" pitchFamily="18" charset="-127"/>
            </a:rPr>
            <a:t>个人因素</a:t>
          </a:r>
        </a:p>
      </dgm:t>
    </dgm:pt>
    <dgm:pt modelId="{826954F2-8FE5-4155-8DFC-D61682030B14}" type="parTrans" cxnId="{8C698B03-F29C-4ABD-BCC1-BFEB173776A3}">
      <dgm:prSet/>
      <dgm:spPr/>
      <dgm:t>
        <a:bodyPr/>
        <a:lstStyle/>
        <a:p>
          <a:endParaRPr lang="zh-CN" altLang="en-US"/>
        </a:p>
      </dgm:t>
    </dgm:pt>
    <dgm:pt modelId="{6AA9E136-A1EC-4399-B998-3E75AA8CD191}" type="sibTrans" cxnId="{8C698B03-F29C-4ABD-BCC1-BFEB173776A3}">
      <dgm:prSet/>
      <dgm:spPr/>
      <dgm:t>
        <a:bodyPr/>
        <a:lstStyle/>
        <a:p>
          <a:endParaRPr lang="zh-CN" altLang="en-US"/>
        </a:p>
      </dgm:t>
    </dgm:pt>
    <dgm:pt modelId="{566E1A86-1E8C-4269-A975-4FCB8D8517B1}">
      <dgm:prSet phldrT="[文本]" custT="1"/>
      <dgm:spPr/>
      <dgm:t>
        <a:bodyPr/>
        <a:lstStyle/>
        <a:p>
          <a:r>
            <a:rPr lang="zh-CN" altLang="en-US" sz="2000" b="1" dirty="0"/>
            <a:t>亚文化</a:t>
          </a:r>
        </a:p>
      </dgm:t>
    </dgm:pt>
    <dgm:pt modelId="{4CAEBABD-F16A-4A4B-9709-12162EFE4D8F}" type="parTrans" cxnId="{6A836487-73DB-431E-87C2-36A24B9627C1}">
      <dgm:prSet/>
      <dgm:spPr/>
      <dgm:t>
        <a:bodyPr/>
        <a:lstStyle/>
        <a:p>
          <a:endParaRPr lang="zh-CN" altLang="en-US"/>
        </a:p>
      </dgm:t>
    </dgm:pt>
    <dgm:pt modelId="{DCC20055-F931-4ECB-9600-603CD3C45D9E}" type="sibTrans" cxnId="{6A836487-73DB-431E-87C2-36A24B9627C1}">
      <dgm:prSet/>
      <dgm:spPr/>
      <dgm:t>
        <a:bodyPr/>
        <a:lstStyle/>
        <a:p>
          <a:endParaRPr lang="zh-CN" altLang="en-US"/>
        </a:p>
      </dgm:t>
    </dgm:pt>
    <dgm:pt modelId="{3BE5C255-71F9-474A-9B77-E34BF1B3AB33}">
      <dgm:prSet phldrT="[文本]" custT="1"/>
      <dgm:spPr/>
      <dgm:t>
        <a:bodyPr/>
        <a:lstStyle/>
        <a:p>
          <a:endParaRPr lang="zh-CN" altLang="en-US" sz="2000" b="1" dirty="0"/>
        </a:p>
      </dgm:t>
    </dgm:pt>
    <dgm:pt modelId="{A5227ADE-9B15-4BA7-9875-4B6BB93F75A8}" type="parTrans" cxnId="{823B5CC6-8098-46C8-9F49-9FF2AEE52CC6}">
      <dgm:prSet/>
      <dgm:spPr/>
      <dgm:t>
        <a:bodyPr/>
        <a:lstStyle/>
        <a:p>
          <a:endParaRPr lang="zh-CN" altLang="en-US"/>
        </a:p>
      </dgm:t>
    </dgm:pt>
    <dgm:pt modelId="{15244BE2-AFCE-41C1-90F6-E284B3E8D01F}" type="sibTrans" cxnId="{823B5CC6-8098-46C8-9F49-9FF2AEE52CC6}">
      <dgm:prSet/>
      <dgm:spPr/>
      <dgm:t>
        <a:bodyPr/>
        <a:lstStyle/>
        <a:p>
          <a:endParaRPr lang="zh-CN" altLang="en-US"/>
        </a:p>
      </dgm:t>
    </dgm:pt>
    <dgm:pt modelId="{17B73447-0F7C-4A63-8FB0-D1C9F929EEA7}">
      <dgm:prSet phldrT="[文本]" custT="1"/>
      <dgm:spPr/>
      <dgm:t>
        <a:bodyPr/>
        <a:lstStyle/>
        <a:p>
          <a:endParaRPr lang="zh-CN" altLang="en-US" sz="2000" b="1" dirty="0"/>
        </a:p>
      </dgm:t>
    </dgm:pt>
    <dgm:pt modelId="{6B988F05-E8A9-41A6-AC31-C5F4B0A1033D}" type="parTrans" cxnId="{112878CB-1800-4C3F-B7A6-74313C375EB5}">
      <dgm:prSet/>
      <dgm:spPr/>
      <dgm:t>
        <a:bodyPr/>
        <a:lstStyle/>
        <a:p>
          <a:endParaRPr lang="zh-CN" altLang="en-US"/>
        </a:p>
      </dgm:t>
    </dgm:pt>
    <dgm:pt modelId="{D2D024AF-1A9C-4644-B2E6-90877F77A4C0}" type="sibTrans" cxnId="{112878CB-1800-4C3F-B7A6-74313C375EB5}">
      <dgm:prSet/>
      <dgm:spPr/>
      <dgm:t>
        <a:bodyPr/>
        <a:lstStyle/>
        <a:p>
          <a:endParaRPr lang="zh-CN" altLang="en-US"/>
        </a:p>
      </dgm:t>
    </dgm:pt>
    <dgm:pt modelId="{F324CE7E-908E-4E29-B7DF-EBAC25A5D2AF}">
      <dgm:prSet phldrT="[文本]" custT="1"/>
      <dgm:spPr/>
      <dgm:t>
        <a:bodyPr/>
        <a:lstStyle/>
        <a:p>
          <a:r>
            <a:rPr lang="zh-CN" altLang="en-US" sz="1800" b="1" dirty="0"/>
            <a:t>家庭</a:t>
          </a:r>
        </a:p>
      </dgm:t>
    </dgm:pt>
    <dgm:pt modelId="{23B0EAA2-EFE8-4D63-B416-B64BCA08434F}" type="parTrans" cxnId="{A30450C3-D919-430E-80D7-6B4E20AB3EA4}">
      <dgm:prSet/>
      <dgm:spPr/>
      <dgm:t>
        <a:bodyPr/>
        <a:lstStyle/>
        <a:p>
          <a:endParaRPr lang="zh-CN" altLang="en-US"/>
        </a:p>
      </dgm:t>
    </dgm:pt>
    <dgm:pt modelId="{06D5E4AE-3FDF-4498-9D4A-0C9B472C039C}" type="sibTrans" cxnId="{A30450C3-D919-430E-80D7-6B4E20AB3EA4}">
      <dgm:prSet/>
      <dgm:spPr/>
      <dgm:t>
        <a:bodyPr/>
        <a:lstStyle/>
        <a:p>
          <a:endParaRPr lang="zh-CN" altLang="en-US"/>
        </a:p>
      </dgm:t>
    </dgm:pt>
    <dgm:pt modelId="{F745F666-96C8-4FBA-A0BC-491E37D6B393}">
      <dgm:prSet phldrT="[文本]" custT="1"/>
      <dgm:spPr/>
      <dgm:t>
        <a:bodyPr/>
        <a:lstStyle/>
        <a:p>
          <a:endParaRPr lang="zh-CN" altLang="en-US" sz="1800" b="1" dirty="0"/>
        </a:p>
      </dgm:t>
    </dgm:pt>
    <dgm:pt modelId="{DFF74CF8-0582-41BE-A949-5D662A2A3CBA}" type="parTrans" cxnId="{EAF5BA78-680D-4755-A6AD-5EDBD88CBB1F}">
      <dgm:prSet/>
      <dgm:spPr/>
      <dgm:t>
        <a:bodyPr/>
        <a:lstStyle/>
        <a:p>
          <a:endParaRPr lang="zh-CN" altLang="en-US"/>
        </a:p>
      </dgm:t>
    </dgm:pt>
    <dgm:pt modelId="{247C6735-4007-4825-9885-99C3AC633F9B}" type="sibTrans" cxnId="{EAF5BA78-680D-4755-A6AD-5EDBD88CBB1F}">
      <dgm:prSet/>
      <dgm:spPr/>
      <dgm:t>
        <a:bodyPr/>
        <a:lstStyle/>
        <a:p>
          <a:endParaRPr lang="zh-CN" altLang="en-US"/>
        </a:p>
      </dgm:t>
    </dgm:pt>
    <dgm:pt modelId="{4C19DE64-05C6-45F5-A4CB-5A2501D8C9C1}">
      <dgm:prSet phldrT="[文本]" custT="1"/>
      <dgm:spPr/>
      <dgm:t>
        <a:bodyPr/>
        <a:lstStyle/>
        <a:p>
          <a:r>
            <a:rPr lang="zh-CN" altLang="en-US" sz="1800" b="1" dirty="0"/>
            <a:t>社会角色</a:t>
          </a:r>
        </a:p>
      </dgm:t>
    </dgm:pt>
    <dgm:pt modelId="{13FBDD6B-D638-4250-B3DF-C5A3FAAD36C7}" type="parTrans" cxnId="{410F3096-D95A-46D6-93A2-F10283F8A4A2}">
      <dgm:prSet/>
      <dgm:spPr/>
      <dgm:t>
        <a:bodyPr/>
        <a:lstStyle/>
        <a:p>
          <a:endParaRPr lang="zh-CN" altLang="en-US"/>
        </a:p>
      </dgm:t>
    </dgm:pt>
    <dgm:pt modelId="{9C6BEA9F-9FEC-4DC4-B892-ADE7C5B25AF1}" type="sibTrans" cxnId="{410F3096-D95A-46D6-93A2-F10283F8A4A2}">
      <dgm:prSet/>
      <dgm:spPr/>
      <dgm:t>
        <a:bodyPr/>
        <a:lstStyle/>
        <a:p>
          <a:endParaRPr lang="zh-CN" altLang="en-US"/>
        </a:p>
      </dgm:t>
    </dgm:pt>
    <dgm:pt modelId="{568196F6-61E7-4344-BC62-7F98AB44E624}">
      <dgm:prSet phldrT="[文本]" custT="1"/>
      <dgm:spPr/>
      <dgm:t>
        <a:bodyPr/>
        <a:lstStyle/>
        <a:p>
          <a:endParaRPr lang="zh-CN" altLang="en-US" sz="1800" b="1" dirty="0"/>
        </a:p>
      </dgm:t>
    </dgm:pt>
    <dgm:pt modelId="{F64F84C7-5BE7-4D61-9D61-D79686580818}" type="parTrans" cxnId="{1A3C3C2F-F6C1-4BDB-AFE9-A7CE40601C86}">
      <dgm:prSet/>
      <dgm:spPr/>
      <dgm:t>
        <a:bodyPr/>
        <a:lstStyle/>
        <a:p>
          <a:endParaRPr lang="zh-CN" altLang="en-US"/>
        </a:p>
      </dgm:t>
    </dgm:pt>
    <dgm:pt modelId="{40F50A47-08CF-47C2-8185-6A7F82AA030C}" type="sibTrans" cxnId="{1A3C3C2F-F6C1-4BDB-AFE9-A7CE40601C86}">
      <dgm:prSet/>
      <dgm:spPr/>
      <dgm:t>
        <a:bodyPr/>
        <a:lstStyle/>
        <a:p>
          <a:endParaRPr lang="zh-CN" altLang="en-US"/>
        </a:p>
      </dgm:t>
    </dgm:pt>
    <dgm:pt modelId="{B290D7E9-48FC-4750-B9F3-C897A8663622}">
      <dgm:prSet phldrT="[文本]" custT="1"/>
      <dgm:spPr/>
      <dgm:t>
        <a:bodyPr/>
        <a:lstStyle/>
        <a:p>
          <a:r>
            <a:rPr lang="zh-CN" altLang="en-US" sz="1800" b="1" dirty="0">
              <a:solidFill>
                <a:schemeClr val="tx1">
                  <a:lumMod val="50000"/>
                  <a:lumOff val="50000"/>
                </a:schemeClr>
              </a:solidFill>
            </a:rPr>
            <a:t>年龄与性别</a:t>
          </a:r>
          <a:endParaRPr lang="zh-CN" altLang="en-US" sz="1800" b="1" dirty="0">
            <a:solidFill>
              <a:schemeClr val="tx1">
                <a:lumMod val="50000"/>
                <a:lumOff val="50000"/>
              </a:schemeClr>
            </a:solidFill>
            <a:latin typeface="Gungsuh" panose="02030600000101010101" pitchFamily="18" charset="-127"/>
            <a:ea typeface="Gungsuh" panose="02030600000101010101" pitchFamily="18" charset="-127"/>
          </a:endParaRPr>
        </a:p>
      </dgm:t>
    </dgm:pt>
    <dgm:pt modelId="{B7E94A70-7A43-48B5-BF8D-EC57BB82DC5E}" type="parTrans" cxnId="{6511E853-7999-4014-87CE-BACB8EC34810}">
      <dgm:prSet/>
      <dgm:spPr/>
      <dgm:t>
        <a:bodyPr/>
        <a:lstStyle/>
        <a:p>
          <a:endParaRPr lang="zh-CN" altLang="en-US"/>
        </a:p>
      </dgm:t>
    </dgm:pt>
    <dgm:pt modelId="{640A4D8C-2DC4-4ADC-A846-06B5E5B072A5}" type="sibTrans" cxnId="{6511E853-7999-4014-87CE-BACB8EC34810}">
      <dgm:prSet/>
      <dgm:spPr/>
      <dgm:t>
        <a:bodyPr/>
        <a:lstStyle/>
        <a:p>
          <a:endParaRPr lang="zh-CN" altLang="en-US"/>
        </a:p>
      </dgm:t>
    </dgm:pt>
    <dgm:pt modelId="{409EB6EA-0B2D-4A0C-A5E6-40AD8391B005}">
      <dgm:prSet phldrT="[文本]" custT="1"/>
      <dgm:spPr/>
      <dgm:t>
        <a:bodyPr/>
        <a:lstStyle/>
        <a:p>
          <a:r>
            <a:rPr lang="zh-CN" altLang="en-US" sz="1800" b="1" dirty="0">
              <a:solidFill>
                <a:schemeClr val="tx1">
                  <a:lumMod val="50000"/>
                  <a:lumOff val="50000"/>
                </a:schemeClr>
              </a:solidFill>
            </a:rPr>
            <a:t>职业</a:t>
          </a:r>
          <a:endParaRPr lang="en-US" altLang="zh-CN" sz="1800" b="1" dirty="0">
            <a:solidFill>
              <a:schemeClr val="tx1">
                <a:lumMod val="50000"/>
                <a:lumOff val="50000"/>
              </a:schemeClr>
            </a:solidFill>
          </a:endParaRPr>
        </a:p>
        <a:p>
          <a:r>
            <a:rPr lang="zh-CN" altLang="en-US" sz="1800" b="1" dirty="0">
              <a:solidFill>
                <a:schemeClr val="tx1">
                  <a:lumMod val="50000"/>
                  <a:lumOff val="50000"/>
                </a:schemeClr>
              </a:solidFill>
            </a:rPr>
            <a:t>经济状况</a:t>
          </a:r>
          <a:endParaRPr lang="en-US" altLang="zh-CN" sz="1800" b="1" dirty="0">
            <a:solidFill>
              <a:schemeClr val="tx1">
                <a:lumMod val="50000"/>
                <a:lumOff val="50000"/>
              </a:schemeClr>
            </a:solidFill>
          </a:endParaRPr>
        </a:p>
        <a:p>
          <a:r>
            <a:rPr lang="zh-CN" altLang="en-US" sz="1800" b="1" dirty="0">
              <a:solidFill>
                <a:schemeClr val="tx1">
                  <a:lumMod val="50000"/>
                  <a:lumOff val="50000"/>
                </a:schemeClr>
              </a:solidFill>
            </a:rPr>
            <a:t>生活方式</a:t>
          </a:r>
        </a:p>
      </dgm:t>
    </dgm:pt>
    <dgm:pt modelId="{9627103B-514E-46D8-A34D-756456B0447B}" type="parTrans" cxnId="{1904139B-B0D1-42DF-B105-37C9B20E189D}">
      <dgm:prSet/>
      <dgm:spPr/>
      <dgm:t>
        <a:bodyPr/>
        <a:lstStyle/>
        <a:p>
          <a:endParaRPr lang="zh-CN" altLang="en-US"/>
        </a:p>
      </dgm:t>
    </dgm:pt>
    <dgm:pt modelId="{BAA45594-BFC7-476C-AEBA-4957684AC53C}" type="sibTrans" cxnId="{1904139B-B0D1-42DF-B105-37C9B20E189D}">
      <dgm:prSet/>
      <dgm:spPr/>
      <dgm:t>
        <a:bodyPr/>
        <a:lstStyle/>
        <a:p>
          <a:endParaRPr lang="zh-CN" altLang="en-US"/>
        </a:p>
      </dgm:t>
    </dgm:pt>
    <dgm:pt modelId="{AD319D03-5337-4922-8654-187738710495}">
      <dgm:prSet phldrT="[文本]" custT="1"/>
      <dgm:spPr/>
      <dgm:t>
        <a:bodyPr/>
        <a:lstStyle/>
        <a:p>
          <a:r>
            <a:rPr lang="zh-CN" altLang="en-US" sz="1800" b="1" dirty="0">
              <a:solidFill>
                <a:schemeClr val="tx1">
                  <a:lumMod val="50000"/>
                  <a:lumOff val="50000"/>
                </a:schemeClr>
              </a:solidFill>
            </a:rPr>
            <a:t>个性及自</a:t>
          </a:r>
          <a:endParaRPr lang="en-US" altLang="zh-CN" sz="1800" b="1" dirty="0">
            <a:solidFill>
              <a:schemeClr val="tx1">
                <a:lumMod val="50000"/>
                <a:lumOff val="50000"/>
              </a:schemeClr>
            </a:solidFill>
          </a:endParaRPr>
        </a:p>
        <a:p>
          <a:r>
            <a:rPr lang="zh-CN" altLang="en-US" sz="1800" b="1" dirty="0">
              <a:solidFill>
                <a:schemeClr val="tx1">
                  <a:lumMod val="50000"/>
                  <a:lumOff val="50000"/>
                </a:schemeClr>
              </a:solidFill>
            </a:rPr>
            <a:t>我观念</a:t>
          </a:r>
        </a:p>
      </dgm:t>
    </dgm:pt>
    <dgm:pt modelId="{57848BB3-436A-4664-A715-F10C32B5EFCC}" type="parTrans" cxnId="{8A2A68B7-FCD2-45D4-9B52-161033BB2CAB}">
      <dgm:prSet/>
      <dgm:spPr/>
      <dgm:t>
        <a:bodyPr/>
        <a:lstStyle/>
        <a:p>
          <a:endParaRPr lang="zh-CN" altLang="en-US"/>
        </a:p>
      </dgm:t>
    </dgm:pt>
    <dgm:pt modelId="{4BE38DFB-441E-4942-A143-E19032E3D6DC}" type="sibTrans" cxnId="{8A2A68B7-FCD2-45D4-9B52-161033BB2CAB}">
      <dgm:prSet/>
      <dgm:spPr/>
      <dgm:t>
        <a:bodyPr/>
        <a:lstStyle/>
        <a:p>
          <a:endParaRPr lang="zh-CN" altLang="en-US"/>
        </a:p>
      </dgm:t>
    </dgm:pt>
    <dgm:pt modelId="{A3B1C730-F633-4810-8863-FDD86D9B22AB}">
      <dgm:prSet phldrT="[文本]" custT="1"/>
      <dgm:spPr/>
      <dgm:t>
        <a:bodyPr vert="horz"/>
        <a:lstStyle/>
        <a:p>
          <a:pPr algn="ctr"/>
          <a:endParaRPr lang="zh-CN" altLang="en-US" sz="2000" b="1" dirty="0"/>
        </a:p>
      </dgm:t>
    </dgm:pt>
    <dgm:pt modelId="{3321A550-5232-4C41-9C4F-1BDA9A325A4D}" type="parTrans" cxnId="{3DA2299A-FA33-4B34-8F03-155C08D2765C}">
      <dgm:prSet/>
      <dgm:spPr/>
      <dgm:t>
        <a:bodyPr/>
        <a:lstStyle/>
        <a:p>
          <a:endParaRPr lang="zh-CN" altLang="en-US"/>
        </a:p>
      </dgm:t>
    </dgm:pt>
    <dgm:pt modelId="{B0E89107-7B7B-4E69-B0A6-1D6F3B8C03FD}" type="sibTrans" cxnId="{3DA2299A-FA33-4B34-8F03-155C08D2765C}">
      <dgm:prSet/>
      <dgm:spPr/>
      <dgm:t>
        <a:bodyPr/>
        <a:lstStyle/>
        <a:p>
          <a:endParaRPr lang="zh-CN" altLang="en-US"/>
        </a:p>
      </dgm:t>
    </dgm:pt>
    <dgm:pt modelId="{2C0DA88C-E453-48D2-9CC8-B5B303F34F75}">
      <dgm:prSet phldrT="[文本]" custT="1"/>
      <dgm:spPr/>
      <dgm:t>
        <a:bodyPr vert="horz"/>
        <a:lstStyle/>
        <a:p>
          <a:pPr algn="ctr"/>
          <a:endParaRPr lang="zh-CN" altLang="en-US" sz="2000" b="1" dirty="0"/>
        </a:p>
      </dgm:t>
    </dgm:pt>
    <dgm:pt modelId="{BA1C4458-92D1-4E7A-8AB3-E991986D8F56}" type="parTrans" cxnId="{2D4F8D5B-4ECB-4F25-8849-C3A6772E3ED3}">
      <dgm:prSet/>
      <dgm:spPr/>
      <dgm:t>
        <a:bodyPr/>
        <a:lstStyle/>
        <a:p>
          <a:endParaRPr lang="zh-CN" altLang="en-US"/>
        </a:p>
      </dgm:t>
    </dgm:pt>
    <dgm:pt modelId="{F32BE1A4-6778-4442-BD7A-D7ED42674D5A}" type="sibTrans" cxnId="{2D4F8D5B-4ECB-4F25-8849-C3A6772E3ED3}">
      <dgm:prSet/>
      <dgm:spPr/>
      <dgm:t>
        <a:bodyPr/>
        <a:lstStyle/>
        <a:p>
          <a:endParaRPr lang="zh-CN" altLang="en-US"/>
        </a:p>
      </dgm:t>
    </dgm:pt>
    <dgm:pt modelId="{7794AEB5-3BF5-4A87-9259-1E6C8A66AE89}" type="pres">
      <dgm:prSet presAssocID="{9DC52B65-D386-4612-ABFE-C1EFEBB1A284}" presName="Name0" presStyleCnt="0">
        <dgm:presLayoutVars>
          <dgm:chMax val="7"/>
          <dgm:chPref val="7"/>
          <dgm:dir/>
          <dgm:animLvl val="lvl"/>
        </dgm:presLayoutVars>
      </dgm:prSet>
      <dgm:spPr/>
    </dgm:pt>
    <dgm:pt modelId="{5F94B39D-27F0-4E46-97EB-EA4A7358E0AF}" type="pres">
      <dgm:prSet presAssocID="{D5298492-5E0F-4026-A009-C6E4815BA8C6}" presName="parentText_1" presStyleLbl="node1" presStyleIdx="0" presStyleCnt="5">
        <dgm:presLayoutVars>
          <dgm:chMax val="1"/>
          <dgm:chPref val="1"/>
          <dgm:bulletEnabled val="1"/>
        </dgm:presLayoutVars>
      </dgm:prSet>
      <dgm:spPr/>
    </dgm:pt>
    <dgm:pt modelId="{683C829C-2654-4245-9378-23D146BB7B6D}" type="pres">
      <dgm:prSet presAssocID="{D5298492-5E0F-4026-A009-C6E4815BA8C6}" presName="childText_1" presStyleLbl="node1" presStyleIdx="0" presStyleCnt="5" custScaleX="112989" custScaleY="98489" custLinFactNeighborX="17817" custLinFactNeighborY="677">
        <dgm:presLayoutVars>
          <dgm:chMax val="0"/>
          <dgm:chPref val="0"/>
          <dgm:bulletEnabled val="1"/>
        </dgm:presLayoutVars>
      </dgm:prSet>
      <dgm:spPr/>
    </dgm:pt>
    <dgm:pt modelId="{F9356EA4-2AD0-4334-BD5C-23F05165A7AF}" type="pres">
      <dgm:prSet presAssocID="{D5298492-5E0F-4026-A009-C6E4815BA8C6}" presName="accentShape_1" presStyleCnt="0"/>
      <dgm:spPr/>
    </dgm:pt>
    <dgm:pt modelId="{2944BEF9-FFD0-46CF-9E91-58A535F3716B}" type="pres">
      <dgm:prSet presAssocID="{D5298492-5E0F-4026-A009-C6E4815BA8C6}" presName="imageRepeatNode" presStyleLbl="node1" presStyleIdx="0" presStyleCnt="5" custFlipVert="1" custFlipHor="1" custScaleX="95052" custScaleY="105100"/>
      <dgm:spPr/>
    </dgm:pt>
    <dgm:pt modelId="{07039245-63D0-4F06-A96B-72B5B6D6104E}" type="pres">
      <dgm:prSet presAssocID="{2F5872E0-629F-4522-ACDE-F11856A16070}" presName="parentText_2" presStyleLbl="node1" presStyleIdx="0" presStyleCnt="5">
        <dgm:presLayoutVars>
          <dgm:chMax val="1"/>
          <dgm:chPref val="1"/>
          <dgm:bulletEnabled val="1"/>
        </dgm:presLayoutVars>
      </dgm:prSet>
      <dgm:spPr/>
    </dgm:pt>
    <dgm:pt modelId="{D094B14A-2FB1-4409-BCA7-26C7EF7CFC88}" type="pres">
      <dgm:prSet presAssocID="{2F5872E0-629F-4522-ACDE-F11856A16070}" presName="childText_2" presStyleLbl="node2" presStyleIdx="0" presStyleCnt="0" custScaleX="134539" custLinFactNeighborX="8308" custLinFactNeighborY="5046">
        <dgm:presLayoutVars>
          <dgm:chMax val="0"/>
          <dgm:chPref val="0"/>
          <dgm:bulletEnabled val="1"/>
        </dgm:presLayoutVars>
      </dgm:prSet>
      <dgm:spPr/>
    </dgm:pt>
    <dgm:pt modelId="{FC686957-1A15-4FE6-A7C8-096FD3B4FA6D}" type="pres">
      <dgm:prSet presAssocID="{2F5872E0-629F-4522-ACDE-F11856A16070}" presName="accentShape_2" presStyleCnt="0"/>
      <dgm:spPr/>
    </dgm:pt>
    <dgm:pt modelId="{71B24BA1-E8F8-4910-A5B0-E3ABCF7CE148}" type="pres">
      <dgm:prSet presAssocID="{2F5872E0-629F-4522-ACDE-F11856A16070}" presName="imageRepeatNode" presStyleLbl="node1" presStyleIdx="1" presStyleCnt="5" custScaleX="82852" custScaleY="107809" custLinFactNeighborX="-24265" custLinFactNeighborY="-998"/>
      <dgm:spPr/>
    </dgm:pt>
    <dgm:pt modelId="{224D6021-E9D2-4F31-8563-56663F09CEC6}" type="pres">
      <dgm:prSet presAssocID="{A963FB74-926B-4C2C-8C01-5E9D29497652}" presName="parentText_3" presStyleLbl="node1" presStyleIdx="1" presStyleCnt="5">
        <dgm:presLayoutVars>
          <dgm:chMax val="1"/>
          <dgm:chPref val="1"/>
          <dgm:bulletEnabled val="1"/>
        </dgm:presLayoutVars>
      </dgm:prSet>
      <dgm:spPr/>
    </dgm:pt>
    <dgm:pt modelId="{EDC7C32D-A15F-4304-AFD0-B1683A474DBA}" type="pres">
      <dgm:prSet presAssocID="{A963FB74-926B-4C2C-8C01-5E9D29497652}" presName="childText_3" presStyleLbl="node2" presStyleIdx="0" presStyleCnt="0" custScaleX="185258" custScaleY="112423" custLinFactNeighborX="-25593" custLinFactNeighborY="-2786">
        <dgm:presLayoutVars>
          <dgm:chMax val="0"/>
          <dgm:chPref val="0"/>
          <dgm:bulletEnabled val="1"/>
        </dgm:presLayoutVars>
      </dgm:prSet>
      <dgm:spPr/>
    </dgm:pt>
    <dgm:pt modelId="{FAB80CAD-4842-4803-9A62-62140FF284E3}" type="pres">
      <dgm:prSet presAssocID="{A963FB74-926B-4C2C-8C01-5E9D29497652}" presName="accentShape_3" presStyleCnt="0"/>
      <dgm:spPr/>
    </dgm:pt>
    <dgm:pt modelId="{41839052-17DA-465E-8ADE-1CAD91ECCA4E}" type="pres">
      <dgm:prSet presAssocID="{A963FB74-926B-4C2C-8C01-5E9D29497652}" presName="imageRepeatNode" presStyleLbl="node1" presStyleIdx="2" presStyleCnt="5" custScaleX="109093" custScaleY="119080" custLinFactNeighborX="-38581" custLinFactNeighborY="-6114"/>
      <dgm:spPr/>
    </dgm:pt>
    <dgm:pt modelId="{D2370531-D210-4A01-B3F6-232B27E92D86}" type="pres">
      <dgm:prSet presAssocID="{2C0DA88C-E453-48D2-9CC8-B5B303F34F75}" presName="parentText_4" presStyleLbl="node1" presStyleIdx="2" presStyleCnt="5">
        <dgm:presLayoutVars>
          <dgm:chMax val="1"/>
          <dgm:chPref val="1"/>
          <dgm:bulletEnabled val="1"/>
        </dgm:presLayoutVars>
      </dgm:prSet>
      <dgm:spPr/>
    </dgm:pt>
    <dgm:pt modelId="{3E0C2F52-F63E-4D53-9340-3BD091F7FA8C}" type="pres">
      <dgm:prSet presAssocID="{2C0DA88C-E453-48D2-9CC8-B5B303F34F75}" presName="childText_4" presStyleLbl="node1" presStyleIdx="2" presStyleCnt="5">
        <dgm:presLayoutVars>
          <dgm:chMax val="0"/>
          <dgm:chPref val="0"/>
          <dgm:bulletEnabled val="1"/>
        </dgm:presLayoutVars>
      </dgm:prSet>
      <dgm:spPr/>
    </dgm:pt>
    <dgm:pt modelId="{F1BE89AF-DA82-412D-A1B2-4B312254890D}" type="pres">
      <dgm:prSet presAssocID="{2C0DA88C-E453-48D2-9CC8-B5B303F34F75}" presName="accentShape_4" presStyleCnt="0"/>
      <dgm:spPr/>
    </dgm:pt>
    <dgm:pt modelId="{BD910495-3F33-4600-B1F9-DD64329F1519}" type="pres">
      <dgm:prSet presAssocID="{2C0DA88C-E453-48D2-9CC8-B5B303F34F75}" presName="imageRepeatNode" presStyleLbl="node1" presStyleIdx="3" presStyleCnt="5" custScaleY="123276" custLinFactNeighborX="-43131" custLinFactNeighborY="-10155"/>
      <dgm:spPr/>
    </dgm:pt>
    <dgm:pt modelId="{9FB56117-B0BF-4A42-BE5A-9D87539196FD}" type="pres">
      <dgm:prSet presAssocID="{A3B1C730-F633-4810-8863-FDD86D9B22AB}" presName="parentText_5" presStyleLbl="node1" presStyleIdx="3" presStyleCnt="5">
        <dgm:presLayoutVars>
          <dgm:chMax val="1"/>
          <dgm:chPref val="1"/>
          <dgm:bulletEnabled val="1"/>
        </dgm:presLayoutVars>
      </dgm:prSet>
      <dgm:spPr/>
    </dgm:pt>
    <dgm:pt modelId="{CD0F5B51-773E-4B58-BEC9-F20B294D2CDB}" type="pres">
      <dgm:prSet presAssocID="{A3B1C730-F633-4810-8863-FDD86D9B22AB}" presName="childText_5" presStyleLbl="node1" presStyleIdx="3" presStyleCnt="5">
        <dgm:presLayoutVars>
          <dgm:chMax val="0"/>
          <dgm:chPref val="0"/>
          <dgm:bulletEnabled val="1"/>
        </dgm:presLayoutVars>
      </dgm:prSet>
      <dgm:spPr/>
    </dgm:pt>
    <dgm:pt modelId="{1E1D5269-6B95-45F0-B631-47CB2FDF2196}" type="pres">
      <dgm:prSet presAssocID="{A3B1C730-F633-4810-8863-FDD86D9B22AB}" presName="accentShape_5" presStyleCnt="0"/>
      <dgm:spPr/>
    </dgm:pt>
    <dgm:pt modelId="{536BA1FC-2A1F-4394-8507-0BDFEF97F868}" type="pres">
      <dgm:prSet presAssocID="{A3B1C730-F633-4810-8863-FDD86D9B22AB}" presName="imageRepeatNode" presStyleLbl="node1" presStyleIdx="4" presStyleCnt="5" custScaleX="87983" custScaleY="59649" custLinFactNeighborX="-66873" custLinFactNeighborY="-15880"/>
      <dgm:spPr/>
    </dgm:pt>
  </dgm:ptLst>
  <dgm:cxnLst>
    <dgm:cxn modelId="{8C698B03-F29C-4ABD-BCC1-BFEB173776A3}" srcId="{A963FB74-926B-4C2C-8C01-5E9D29497652}" destId="{0B8DD008-225A-45F3-B10B-4A17E1797B53}" srcOrd="0" destOrd="0" parTransId="{826954F2-8FE5-4155-8DFC-D61682030B14}" sibTransId="{6AA9E136-A1EC-4399-B998-3E75AA8CD191}"/>
    <dgm:cxn modelId="{2C972808-0B04-4090-9708-3A2889D5ACCD}" type="presOf" srcId="{AD319D03-5337-4922-8654-187738710495}" destId="{EDC7C32D-A15F-4304-AFD0-B1683A474DBA}" srcOrd="0" destOrd="3" presId="urn:microsoft.com/office/officeart/2009/3/layout/BlockDescendingList"/>
    <dgm:cxn modelId="{3B924E0B-131C-457A-A41F-CEB060A0DE1B}" type="presOf" srcId="{9DC52B65-D386-4612-ABFE-C1EFEBB1A284}" destId="{7794AEB5-3BF5-4A87-9259-1E6C8A66AE89}" srcOrd="0" destOrd="0" presId="urn:microsoft.com/office/officeart/2009/3/layout/BlockDescendingList"/>
    <dgm:cxn modelId="{6F54C40B-590F-4A15-8465-DBF105FB6DCA}" type="presOf" srcId="{F745F666-96C8-4FBA-A0BC-491E37D6B393}" destId="{D094B14A-2FB1-4409-BCA7-26C7EF7CFC88}" srcOrd="0" destOrd="2" presId="urn:microsoft.com/office/officeart/2009/3/layout/BlockDescendingList"/>
    <dgm:cxn modelId="{1A3C3C2F-F6C1-4BDB-AFE9-A7CE40601C86}" srcId="{2F5872E0-629F-4522-ACDE-F11856A16070}" destId="{568196F6-61E7-4344-BC62-7F98AB44E624}" srcOrd="4" destOrd="0" parTransId="{F64F84C7-5BE7-4D61-9D61-D79686580818}" sibTransId="{40F50A47-08CF-47C2-8185-6A7F82AA030C}"/>
    <dgm:cxn modelId="{CC96E234-8A91-44AB-B4CC-A197E927B785}" srcId="{9DC52B65-D386-4612-ABFE-C1EFEBB1A284}" destId="{2F5872E0-629F-4522-ACDE-F11856A16070}" srcOrd="1" destOrd="0" parTransId="{B37842A6-5BD8-4071-B44E-D0B2AF8BC5C5}" sibTransId="{BB83DCD4-C8D2-4863-B135-E8AB4827F532}"/>
    <dgm:cxn modelId="{BCAC623D-F643-4384-A6CC-44A1F4F5B9C1}" type="presOf" srcId="{F0800976-80C4-4C96-99E2-C1ADA3F8760A}" destId="{683C829C-2654-4245-9378-23D146BB7B6D}" srcOrd="0" destOrd="0" presId="urn:microsoft.com/office/officeart/2009/3/layout/BlockDescendingList"/>
    <dgm:cxn modelId="{36BE233F-FC04-4382-9A5E-AE31DAD4649D}" type="presOf" srcId="{568196F6-61E7-4344-BC62-7F98AB44E624}" destId="{D094B14A-2FB1-4409-BCA7-26C7EF7CFC88}" srcOrd="0" destOrd="4" presId="urn:microsoft.com/office/officeart/2009/3/layout/BlockDescendingList"/>
    <dgm:cxn modelId="{2D4F8D5B-4ECB-4F25-8849-C3A6772E3ED3}" srcId="{9DC52B65-D386-4612-ABFE-C1EFEBB1A284}" destId="{2C0DA88C-E453-48D2-9CC8-B5B303F34F75}" srcOrd="3" destOrd="0" parTransId="{BA1C4458-92D1-4E7A-8AB3-E991986D8F56}" sibTransId="{F32BE1A4-6778-4442-BD7A-D7ED42674D5A}"/>
    <dgm:cxn modelId="{763E9661-7A65-4B3B-B4F0-41C9C95A5CFB}" type="presOf" srcId="{F324CE7E-908E-4E29-B7DF-EBAC25A5D2AF}" destId="{D094B14A-2FB1-4409-BCA7-26C7EF7CFC88}" srcOrd="0" destOrd="3" presId="urn:microsoft.com/office/officeart/2009/3/layout/BlockDescendingList"/>
    <dgm:cxn modelId="{11A1E644-9DDD-4E3C-B92B-D2542ECB776E}" type="presOf" srcId="{566E1A86-1E8C-4269-A975-4FCB8D8517B1}" destId="{683C829C-2654-4245-9378-23D146BB7B6D}" srcOrd="0" destOrd="3" presId="urn:microsoft.com/office/officeart/2009/3/layout/BlockDescendingList"/>
    <dgm:cxn modelId="{5D0E4468-41C6-40D0-BE44-B45E5165ADDE}" type="presOf" srcId="{2C0DA88C-E453-48D2-9CC8-B5B303F34F75}" destId="{BD910495-3F33-4600-B1F9-DD64329F1519}" srcOrd="1" destOrd="0" presId="urn:microsoft.com/office/officeart/2009/3/layout/BlockDescendingList"/>
    <dgm:cxn modelId="{7572D74E-DAB3-4B85-AA96-1A916666D624}" type="presOf" srcId="{00BDBC5C-2FF8-4630-A02C-671D1567A76D}" destId="{D094B14A-2FB1-4409-BCA7-26C7EF7CFC88}" srcOrd="0" destOrd="0" presId="urn:microsoft.com/office/officeart/2009/3/layout/BlockDescendingList"/>
    <dgm:cxn modelId="{D53F926F-99D0-433C-B36B-B77D67821071}" srcId="{9DC52B65-D386-4612-ABFE-C1EFEBB1A284}" destId="{D5298492-5E0F-4026-A009-C6E4815BA8C6}" srcOrd="0" destOrd="0" parTransId="{81301539-0C13-4415-9478-B5DA7E1233A3}" sibTransId="{1DE31D64-7DAD-4D8A-96D6-2C85BB7EA725}"/>
    <dgm:cxn modelId="{35C1C16F-9343-4088-B366-1A7A36F2BD72}" type="presOf" srcId="{A963FB74-926B-4C2C-8C01-5E9D29497652}" destId="{224D6021-E9D2-4F31-8563-56663F09CEC6}" srcOrd="0" destOrd="0" presId="urn:microsoft.com/office/officeart/2009/3/layout/BlockDescendingList"/>
    <dgm:cxn modelId="{6511E853-7999-4014-87CE-BACB8EC34810}" srcId="{A963FB74-926B-4C2C-8C01-5E9D29497652}" destId="{B290D7E9-48FC-4750-B9F3-C897A8663622}" srcOrd="1" destOrd="0" parTransId="{B7E94A70-7A43-48B5-BF8D-EC57BB82DC5E}" sibTransId="{640A4D8C-2DC4-4ADC-A846-06B5E5B072A5}"/>
    <dgm:cxn modelId="{F58F1876-CF51-4985-81CB-3538C05B3D13}" type="presOf" srcId="{B290D7E9-48FC-4750-B9F3-C897A8663622}" destId="{EDC7C32D-A15F-4304-AFD0-B1683A474DBA}" srcOrd="0" destOrd="1" presId="urn:microsoft.com/office/officeart/2009/3/layout/BlockDescendingList"/>
    <dgm:cxn modelId="{2E4CB456-85EC-4781-BA56-05AE2AE5B5E8}" type="presOf" srcId="{2F5872E0-629F-4522-ACDE-F11856A16070}" destId="{71B24BA1-E8F8-4910-A5B0-E3ABCF7CE148}" srcOrd="1" destOrd="0" presId="urn:microsoft.com/office/officeart/2009/3/layout/BlockDescendingList"/>
    <dgm:cxn modelId="{EAF5BA78-680D-4755-A6AD-5EDBD88CBB1F}" srcId="{2F5872E0-629F-4522-ACDE-F11856A16070}" destId="{F745F666-96C8-4FBA-A0BC-491E37D6B393}" srcOrd="2" destOrd="0" parTransId="{DFF74CF8-0582-41BE-A949-5D662A2A3CBA}" sibTransId="{247C6735-4007-4825-9885-99C3AC633F9B}"/>
    <dgm:cxn modelId="{EE80E978-9B18-4605-98B4-18DDC6833952}" srcId="{D5298492-5E0F-4026-A009-C6E4815BA8C6}" destId="{F0800976-80C4-4C96-99E2-C1ADA3F8760A}" srcOrd="0" destOrd="0" parTransId="{9365FA18-55F6-475A-8462-C1CC2042F9BF}" sibTransId="{86A02A2A-2631-4A89-8868-0D41C53221C2}"/>
    <dgm:cxn modelId="{6A836487-73DB-431E-87C2-36A24B9627C1}" srcId="{D5298492-5E0F-4026-A009-C6E4815BA8C6}" destId="{566E1A86-1E8C-4269-A975-4FCB8D8517B1}" srcOrd="3" destOrd="0" parTransId="{4CAEBABD-F16A-4A4B-9709-12162EFE4D8F}" sibTransId="{DCC20055-F931-4ECB-9600-603CD3C45D9E}"/>
    <dgm:cxn modelId="{A60D6F88-63AC-479B-9010-EC52D1C259D9}" type="presOf" srcId="{D5298492-5E0F-4026-A009-C6E4815BA8C6}" destId="{5F94B39D-27F0-4E46-97EB-EA4A7358E0AF}" srcOrd="0" destOrd="0" presId="urn:microsoft.com/office/officeart/2009/3/layout/BlockDescendingList"/>
    <dgm:cxn modelId="{32B64292-D40B-4010-BDFD-51FA0E8A2C67}" type="presOf" srcId="{3BE5C255-71F9-474A-9B77-E34BF1B3AB33}" destId="{683C829C-2654-4245-9378-23D146BB7B6D}" srcOrd="0" destOrd="2" presId="urn:microsoft.com/office/officeart/2009/3/layout/BlockDescendingList"/>
    <dgm:cxn modelId="{B0651B95-013D-4C64-AB04-C78A15710ADE}" type="presOf" srcId="{2F5872E0-629F-4522-ACDE-F11856A16070}" destId="{07039245-63D0-4F06-A96B-72B5B6D6104E}" srcOrd="0" destOrd="0" presId="urn:microsoft.com/office/officeart/2009/3/layout/BlockDescendingList"/>
    <dgm:cxn modelId="{410F3096-D95A-46D6-93A2-F10283F8A4A2}" srcId="{2F5872E0-629F-4522-ACDE-F11856A16070}" destId="{4C19DE64-05C6-45F5-A4CB-5A2501D8C9C1}" srcOrd="5" destOrd="0" parTransId="{13FBDD6B-D638-4250-B3DF-C5A3FAAD36C7}" sibTransId="{9C6BEA9F-9FEC-4DC4-B892-ADE7C5B25AF1}"/>
    <dgm:cxn modelId="{3DA2299A-FA33-4B34-8F03-155C08D2765C}" srcId="{9DC52B65-D386-4612-ABFE-C1EFEBB1A284}" destId="{A3B1C730-F633-4810-8863-FDD86D9B22AB}" srcOrd="4" destOrd="0" parTransId="{3321A550-5232-4C41-9C4F-1BDA9A325A4D}" sibTransId="{B0E89107-7B7B-4E69-B0A6-1D6F3B8C03FD}"/>
    <dgm:cxn modelId="{0BAA329A-A2E1-45DC-9582-D33CC21B6089}" type="presOf" srcId="{09F600FC-8B8B-4D57-9554-341F567067EE}" destId="{683C829C-2654-4245-9378-23D146BB7B6D}" srcOrd="0" destOrd="1" presId="urn:microsoft.com/office/officeart/2009/3/layout/BlockDescendingList"/>
    <dgm:cxn modelId="{1904139B-B0D1-42DF-B105-37C9B20E189D}" srcId="{A963FB74-926B-4C2C-8C01-5E9D29497652}" destId="{409EB6EA-0B2D-4A0C-A5E6-40AD8391B005}" srcOrd="2" destOrd="0" parTransId="{9627103B-514E-46D8-A34D-756456B0447B}" sibTransId="{BAA45594-BFC7-476C-AEBA-4957684AC53C}"/>
    <dgm:cxn modelId="{323291A1-AB7A-4FE2-8650-79D3A3744150}" type="presOf" srcId="{A963FB74-926B-4C2C-8C01-5E9D29497652}" destId="{41839052-17DA-465E-8ADE-1CAD91ECCA4E}" srcOrd="1" destOrd="0" presId="urn:microsoft.com/office/officeart/2009/3/layout/BlockDescendingList"/>
    <dgm:cxn modelId="{6D27BEB6-06AF-47C8-B6EB-0740A3166E88}" type="presOf" srcId="{A3B1C730-F633-4810-8863-FDD86D9B22AB}" destId="{9FB56117-B0BF-4A42-BE5A-9D87539196FD}" srcOrd="0" destOrd="0" presId="urn:microsoft.com/office/officeart/2009/3/layout/BlockDescendingList"/>
    <dgm:cxn modelId="{8A2A68B7-FCD2-45D4-9B52-161033BB2CAB}" srcId="{A963FB74-926B-4C2C-8C01-5E9D29497652}" destId="{AD319D03-5337-4922-8654-187738710495}" srcOrd="3" destOrd="0" parTransId="{57848BB3-436A-4664-A715-F10C32B5EFCC}" sibTransId="{4BE38DFB-441E-4942-A143-E19032E3D6DC}"/>
    <dgm:cxn modelId="{2152E0BD-742A-4BBA-AC4E-B35002360FCB}" srcId="{2F5872E0-629F-4522-ACDE-F11856A16070}" destId="{00BDBC5C-2FF8-4630-A02C-671D1567A76D}" srcOrd="0" destOrd="0" parTransId="{8A92B4BF-1062-431E-9E73-53A547D4E554}" sibTransId="{C34ADBFF-5B1D-457C-A369-1EBEF3E31130}"/>
    <dgm:cxn modelId="{AA3400BE-DFC7-4AC0-8B76-4F1208FB9085}" srcId="{2F5872E0-629F-4522-ACDE-F11856A16070}" destId="{80E791E0-EBF5-4D31-B940-7019E33ED6EA}" srcOrd="1" destOrd="0" parTransId="{1D2AC38A-27F7-4CD5-AC79-6EF2E9FD25F1}" sibTransId="{060CE343-7A9F-4DEF-BB3B-69D2B59DC00F}"/>
    <dgm:cxn modelId="{A30450C3-D919-430E-80D7-6B4E20AB3EA4}" srcId="{2F5872E0-629F-4522-ACDE-F11856A16070}" destId="{F324CE7E-908E-4E29-B7DF-EBAC25A5D2AF}" srcOrd="3" destOrd="0" parTransId="{23B0EAA2-EFE8-4D63-B416-B64BCA08434F}" sibTransId="{06D5E4AE-3FDF-4498-9D4A-0C9B472C039C}"/>
    <dgm:cxn modelId="{823B5CC6-8098-46C8-9F49-9FF2AEE52CC6}" srcId="{D5298492-5E0F-4026-A009-C6E4815BA8C6}" destId="{3BE5C255-71F9-474A-9B77-E34BF1B3AB33}" srcOrd="2" destOrd="0" parTransId="{A5227ADE-9B15-4BA7-9875-4B6BB93F75A8}" sibTransId="{15244BE2-AFCE-41C1-90F6-E284B3E8D01F}"/>
    <dgm:cxn modelId="{112878CB-1800-4C3F-B7A6-74313C375EB5}" srcId="{D5298492-5E0F-4026-A009-C6E4815BA8C6}" destId="{17B73447-0F7C-4A63-8FB0-D1C9F929EEA7}" srcOrd="4" destOrd="0" parTransId="{6B988F05-E8A9-41A6-AC31-C5F4B0A1033D}" sibTransId="{D2D024AF-1A9C-4644-B2E6-90877F77A4C0}"/>
    <dgm:cxn modelId="{A1EEF0CC-BC7C-4D93-9467-6376231BED22}" type="presOf" srcId="{17B73447-0F7C-4A63-8FB0-D1C9F929EEA7}" destId="{683C829C-2654-4245-9378-23D146BB7B6D}" srcOrd="0" destOrd="4" presId="urn:microsoft.com/office/officeart/2009/3/layout/BlockDescendingList"/>
    <dgm:cxn modelId="{DFB53DD5-9753-4891-8A28-1E37D2DECC5C}" srcId="{D5298492-5E0F-4026-A009-C6E4815BA8C6}" destId="{09F600FC-8B8B-4D57-9554-341F567067EE}" srcOrd="1" destOrd="0" parTransId="{D6969AED-A009-43B0-967E-AC16317C614F}" sibTransId="{A12E8D6E-C303-4E49-B8EF-F78A0B318252}"/>
    <dgm:cxn modelId="{785856DE-0EB9-4C14-9B03-7504143C44D2}" type="presOf" srcId="{409EB6EA-0B2D-4A0C-A5E6-40AD8391B005}" destId="{EDC7C32D-A15F-4304-AFD0-B1683A474DBA}" srcOrd="0" destOrd="2" presId="urn:microsoft.com/office/officeart/2009/3/layout/BlockDescendingList"/>
    <dgm:cxn modelId="{56ECCFDF-76F9-49BA-B3D2-1BEA377DF6F8}" type="presOf" srcId="{A3B1C730-F633-4810-8863-FDD86D9B22AB}" destId="{536BA1FC-2A1F-4394-8507-0BDFEF97F868}" srcOrd="1" destOrd="0" presId="urn:microsoft.com/office/officeart/2009/3/layout/BlockDescendingList"/>
    <dgm:cxn modelId="{4E85D4DF-B183-4FE7-955D-0F5F9A054C19}" type="presOf" srcId="{2C0DA88C-E453-48D2-9CC8-B5B303F34F75}" destId="{D2370531-D210-4A01-B3F6-232B27E92D86}" srcOrd="0" destOrd="0" presId="urn:microsoft.com/office/officeart/2009/3/layout/BlockDescendingList"/>
    <dgm:cxn modelId="{240539EB-EB85-46CC-B4E5-BFDBE0EB313B}" srcId="{9DC52B65-D386-4612-ABFE-C1EFEBB1A284}" destId="{A963FB74-926B-4C2C-8C01-5E9D29497652}" srcOrd="2" destOrd="0" parTransId="{196550BD-1185-404E-897C-3D4DD76BD1D8}" sibTransId="{B05F13EF-13EF-4F2C-AEEF-C0B97AE0F5D5}"/>
    <dgm:cxn modelId="{717042EB-3A97-4C4F-B35B-28C7F6D28B25}" type="presOf" srcId="{D5298492-5E0F-4026-A009-C6E4815BA8C6}" destId="{2944BEF9-FFD0-46CF-9E91-58A535F3716B}" srcOrd="1" destOrd="0" presId="urn:microsoft.com/office/officeart/2009/3/layout/BlockDescendingList"/>
    <dgm:cxn modelId="{F2D018EE-F557-4B66-943B-6F70077DC468}" type="presOf" srcId="{0B8DD008-225A-45F3-B10B-4A17E1797B53}" destId="{EDC7C32D-A15F-4304-AFD0-B1683A474DBA}" srcOrd="0" destOrd="0" presId="urn:microsoft.com/office/officeart/2009/3/layout/BlockDescendingList"/>
    <dgm:cxn modelId="{84DAB4F8-218E-4B13-9F83-1BAF92C8D679}" type="presOf" srcId="{4C19DE64-05C6-45F5-A4CB-5A2501D8C9C1}" destId="{D094B14A-2FB1-4409-BCA7-26C7EF7CFC88}" srcOrd="0" destOrd="5" presId="urn:microsoft.com/office/officeart/2009/3/layout/BlockDescendingList"/>
    <dgm:cxn modelId="{4B5280FC-585A-45CE-85ED-6031A47A20BA}" type="presOf" srcId="{80E791E0-EBF5-4D31-B940-7019E33ED6EA}" destId="{D094B14A-2FB1-4409-BCA7-26C7EF7CFC88}" srcOrd="0" destOrd="1" presId="urn:microsoft.com/office/officeart/2009/3/layout/BlockDescendingList"/>
    <dgm:cxn modelId="{DE72543E-4FCD-4F33-93CE-5B8665CCE7BE}" type="presParOf" srcId="{7794AEB5-3BF5-4A87-9259-1E6C8A66AE89}" destId="{5F94B39D-27F0-4E46-97EB-EA4A7358E0AF}" srcOrd="0" destOrd="0" presId="urn:microsoft.com/office/officeart/2009/3/layout/BlockDescendingList"/>
    <dgm:cxn modelId="{DA2986DC-433B-4E38-94F7-6380B6DBB878}" type="presParOf" srcId="{7794AEB5-3BF5-4A87-9259-1E6C8A66AE89}" destId="{683C829C-2654-4245-9378-23D146BB7B6D}" srcOrd="1" destOrd="0" presId="urn:microsoft.com/office/officeart/2009/3/layout/BlockDescendingList"/>
    <dgm:cxn modelId="{A988632B-B67B-4CAE-A705-1B92FBD571B5}" type="presParOf" srcId="{7794AEB5-3BF5-4A87-9259-1E6C8A66AE89}" destId="{F9356EA4-2AD0-4334-BD5C-23F05165A7AF}" srcOrd="2" destOrd="0" presId="urn:microsoft.com/office/officeart/2009/3/layout/BlockDescendingList"/>
    <dgm:cxn modelId="{BAEAB982-4291-4FA8-AD61-EF246F6E4121}" type="presParOf" srcId="{F9356EA4-2AD0-4334-BD5C-23F05165A7AF}" destId="{2944BEF9-FFD0-46CF-9E91-58A535F3716B}" srcOrd="0" destOrd="0" presId="urn:microsoft.com/office/officeart/2009/3/layout/BlockDescendingList"/>
    <dgm:cxn modelId="{A9C16CB5-6058-45C5-92E6-B79EE7BC7D07}" type="presParOf" srcId="{7794AEB5-3BF5-4A87-9259-1E6C8A66AE89}" destId="{07039245-63D0-4F06-A96B-72B5B6D6104E}" srcOrd="3" destOrd="0" presId="urn:microsoft.com/office/officeart/2009/3/layout/BlockDescendingList"/>
    <dgm:cxn modelId="{85F39071-81F3-4313-8B1A-FA9A07BE7195}" type="presParOf" srcId="{7794AEB5-3BF5-4A87-9259-1E6C8A66AE89}" destId="{D094B14A-2FB1-4409-BCA7-26C7EF7CFC88}" srcOrd="4" destOrd="0" presId="urn:microsoft.com/office/officeart/2009/3/layout/BlockDescendingList"/>
    <dgm:cxn modelId="{924712A0-7E75-4570-B66A-14FC99418315}" type="presParOf" srcId="{7794AEB5-3BF5-4A87-9259-1E6C8A66AE89}" destId="{FC686957-1A15-4FE6-A7C8-096FD3B4FA6D}" srcOrd="5" destOrd="0" presId="urn:microsoft.com/office/officeart/2009/3/layout/BlockDescendingList"/>
    <dgm:cxn modelId="{7C3882AC-A687-4030-8875-231F54C443EF}" type="presParOf" srcId="{FC686957-1A15-4FE6-A7C8-096FD3B4FA6D}" destId="{71B24BA1-E8F8-4910-A5B0-E3ABCF7CE148}" srcOrd="0" destOrd="0" presId="urn:microsoft.com/office/officeart/2009/3/layout/BlockDescendingList"/>
    <dgm:cxn modelId="{14C574A5-7945-4C25-ABF8-EE8BC64321C1}" type="presParOf" srcId="{7794AEB5-3BF5-4A87-9259-1E6C8A66AE89}" destId="{224D6021-E9D2-4F31-8563-56663F09CEC6}" srcOrd="6" destOrd="0" presId="urn:microsoft.com/office/officeart/2009/3/layout/BlockDescendingList"/>
    <dgm:cxn modelId="{73597C74-6A92-4C10-8CA5-F2FD5B3F1C84}" type="presParOf" srcId="{7794AEB5-3BF5-4A87-9259-1E6C8A66AE89}" destId="{EDC7C32D-A15F-4304-AFD0-B1683A474DBA}" srcOrd="7" destOrd="0" presId="urn:microsoft.com/office/officeart/2009/3/layout/BlockDescendingList"/>
    <dgm:cxn modelId="{DDDDFF43-693C-4F9D-A25C-624DFB5E59E9}" type="presParOf" srcId="{7794AEB5-3BF5-4A87-9259-1E6C8A66AE89}" destId="{FAB80CAD-4842-4803-9A62-62140FF284E3}" srcOrd="8" destOrd="0" presId="urn:microsoft.com/office/officeart/2009/3/layout/BlockDescendingList"/>
    <dgm:cxn modelId="{C8043E73-1A7F-4B61-ACBB-3E826D3A1C07}" type="presParOf" srcId="{FAB80CAD-4842-4803-9A62-62140FF284E3}" destId="{41839052-17DA-465E-8ADE-1CAD91ECCA4E}" srcOrd="0" destOrd="0" presId="urn:microsoft.com/office/officeart/2009/3/layout/BlockDescendingList"/>
    <dgm:cxn modelId="{96513CD1-630E-4D75-ACF9-94EC2E301282}" type="presParOf" srcId="{7794AEB5-3BF5-4A87-9259-1E6C8A66AE89}" destId="{D2370531-D210-4A01-B3F6-232B27E92D86}" srcOrd="9" destOrd="0" presId="urn:microsoft.com/office/officeart/2009/3/layout/BlockDescendingList"/>
    <dgm:cxn modelId="{1D48A3F3-7569-4F3C-8669-18E9C2BF2EB7}" type="presParOf" srcId="{7794AEB5-3BF5-4A87-9259-1E6C8A66AE89}" destId="{3E0C2F52-F63E-4D53-9340-3BD091F7FA8C}" srcOrd="10" destOrd="0" presId="urn:microsoft.com/office/officeart/2009/3/layout/BlockDescendingList"/>
    <dgm:cxn modelId="{2251C6F0-C50F-4BFE-A9BE-DE50A78DD214}" type="presParOf" srcId="{7794AEB5-3BF5-4A87-9259-1E6C8A66AE89}" destId="{F1BE89AF-DA82-412D-A1B2-4B312254890D}" srcOrd="11" destOrd="0" presId="urn:microsoft.com/office/officeart/2009/3/layout/BlockDescendingList"/>
    <dgm:cxn modelId="{50964708-185B-4219-A0CA-71B4903C1DF8}" type="presParOf" srcId="{F1BE89AF-DA82-412D-A1B2-4B312254890D}" destId="{BD910495-3F33-4600-B1F9-DD64329F1519}" srcOrd="0" destOrd="0" presId="urn:microsoft.com/office/officeart/2009/3/layout/BlockDescendingList"/>
    <dgm:cxn modelId="{4CEB59B7-4C85-4F0F-A105-FC712E32DFC6}" type="presParOf" srcId="{7794AEB5-3BF5-4A87-9259-1E6C8A66AE89}" destId="{9FB56117-B0BF-4A42-BE5A-9D87539196FD}" srcOrd="12" destOrd="0" presId="urn:microsoft.com/office/officeart/2009/3/layout/BlockDescendingList"/>
    <dgm:cxn modelId="{162BFD63-D678-41B2-8679-DE89590B8A19}" type="presParOf" srcId="{7794AEB5-3BF5-4A87-9259-1E6C8A66AE89}" destId="{CD0F5B51-773E-4B58-BEC9-F20B294D2CDB}" srcOrd="13" destOrd="0" presId="urn:microsoft.com/office/officeart/2009/3/layout/BlockDescendingList"/>
    <dgm:cxn modelId="{211973E0-4D93-4D41-9A1A-3E1735FF1920}" type="presParOf" srcId="{7794AEB5-3BF5-4A87-9259-1E6C8A66AE89}" destId="{1E1D5269-6B95-45F0-B631-47CB2FDF2196}" srcOrd="14" destOrd="0" presId="urn:microsoft.com/office/officeart/2009/3/layout/BlockDescendingList"/>
    <dgm:cxn modelId="{AAF6DCC5-925A-42A8-985A-8E64DE3A143D}" type="presParOf" srcId="{1E1D5269-6B95-45F0-B631-47CB2FDF2196}" destId="{536BA1FC-2A1F-4394-8507-0BDFEF97F868}" srcOrd="0" destOrd="0" presId="urn:microsoft.com/office/officeart/2009/3/layout/BlockDescending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03FDA0-5BE6-4804-A63E-3172243B929D}" type="doc">
      <dgm:prSet loTypeId="urn:microsoft.com/office/officeart/2005/8/layout/process1" loCatId="process" qsTypeId="urn:microsoft.com/office/officeart/2005/8/quickstyle/simple1" qsCatId="simple" csTypeId="urn:microsoft.com/office/officeart/2005/8/colors/accent1_2" csCatId="accent1" phldr="1"/>
      <dgm:spPr/>
    </dgm:pt>
    <dgm:pt modelId="{DE5E59BF-0E42-434C-89AC-4D606F42105B}">
      <dgm:prSet phldrT="[文本]" custT="1"/>
      <dgm:spPr/>
      <dgm:t>
        <a:bodyPr/>
        <a:lstStyle/>
        <a:p>
          <a:r>
            <a:rPr lang="zh-CN" altLang="en-US" sz="3200" dirty="0"/>
            <a:t>参照群体</a:t>
          </a:r>
        </a:p>
      </dgm:t>
    </dgm:pt>
    <dgm:pt modelId="{A0404C83-9328-4DB1-836B-9F96852DF14D}" type="parTrans" cxnId="{18FF49CE-09CA-48E6-884D-2D1DD3A707C2}">
      <dgm:prSet/>
      <dgm:spPr/>
      <dgm:t>
        <a:bodyPr/>
        <a:lstStyle/>
        <a:p>
          <a:endParaRPr lang="zh-CN" altLang="en-US"/>
        </a:p>
      </dgm:t>
    </dgm:pt>
    <dgm:pt modelId="{A191931A-66CF-466D-B4A5-8DDB0853546B}" type="sibTrans" cxnId="{18FF49CE-09CA-48E6-884D-2D1DD3A707C2}">
      <dgm:prSet/>
      <dgm:spPr>
        <a:noFill/>
      </dgm:spPr>
      <dgm:t>
        <a:bodyPr/>
        <a:lstStyle/>
        <a:p>
          <a:endParaRPr lang="zh-CN" altLang="en-US"/>
        </a:p>
      </dgm:t>
    </dgm:pt>
    <dgm:pt modelId="{8E75EF12-2280-4004-9667-B4659E0FB3C0}">
      <dgm:prSet phldrT="[文本]" custT="1"/>
      <dgm:spPr/>
      <dgm:t>
        <a:bodyPr/>
        <a:lstStyle/>
        <a:p>
          <a:r>
            <a:rPr lang="zh-CN" altLang="en-US" sz="3200" dirty="0"/>
            <a:t>家庭</a:t>
          </a:r>
        </a:p>
      </dgm:t>
    </dgm:pt>
    <dgm:pt modelId="{B9488849-D8AF-4930-A38D-05A00E359805}" type="parTrans" cxnId="{6C16CA1D-5A77-4CF8-B301-BF2EC09CAD3A}">
      <dgm:prSet/>
      <dgm:spPr/>
      <dgm:t>
        <a:bodyPr/>
        <a:lstStyle/>
        <a:p>
          <a:endParaRPr lang="zh-CN" altLang="en-US"/>
        </a:p>
      </dgm:t>
    </dgm:pt>
    <dgm:pt modelId="{5C6A737B-7C9F-41D9-905B-C7246340E673}" type="sibTrans" cxnId="{6C16CA1D-5A77-4CF8-B301-BF2EC09CAD3A}">
      <dgm:prSet/>
      <dgm:spPr>
        <a:noFill/>
      </dgm:spPr>
      <dgm:t>
        <a:bodyPr/>
        <a:lstStyle/>
        <a:p>
          <a:endParaRPr lang="zh-CN" altLang="en-US"/>
        </a:p>
      </dgm:t>
    </dgm:pt>
    <dgm:pt modelId="{129DD91C-9E2E-41AD-B489-969FD343F61E}">
      <dgm:prSet phldrT="[文本]" custT="1"/>
      <dgm:spPr/>
      <dgm:t>
        <a:bodyPr/>
        <a:lstStyle/>
        <a:p>
          <a:r>
            <a:rPr lang="zh-CN" altLang="en-US" sz="3200" dirty="0"/>
            <a:t>社会角色</a:t>
          </a:r>
        </a:p>
      </dgm:t>
    </dgm:pt>
    <dgm:pt modelId="{CF41514A-FC13-4AEA-B956-B8CABDC6AEBC}" type="parTrans" cxnId="{2C1ADF31-B248-43D5-B137-D1BF2C25C7C2}">
      <dgm:prSet/>
      <dgm:spPr/>
      <dgm:t>
        <a:bodyPr/>
        <a:lstStyle/>
        <a:p>
          <a:endParaRPr lang="zh-CN" altLang="en-US"/>
        </a:p>
      </dgm:t>
    </dgm:pt>
    <dgm:pt modelId="{0267588D-E378-407E-BBE2-2F2FCE7CF476}" type="sibTrans" cxnId="{2C1ADF31-B248-43D5-B137-D1BF2C25C7C2}">
      <dgm:prSet/>
      <dgm:spPr/>
      <dgm:t>
        <a:bodyPr/>
        <a:lstStyle/>
        <a:p>
          <a:endParaRPr lang="zh-CN" altLang="en-US"/>
        </a:p>
      </dgm:t>
    </dgm:pt>
    <dgm:pt modelId="{9DC8F56E-44E4-440C-BAA9-E4F819685806}" type="pres">
      <dgm:prSet presAssocID="{5403FDA0-5BE6-4804-A63E-3172243B929D}" presName="Name0" presStyleCnt="0">
        <dgm:presLayoutVars>
          <dgm:dir/>
          <dgm:resizeHandles val="exact"/>
        </dgm:presLayoutVars>
      </dgm:prSet>
      <dgm:spPr/>
    </dgm:pt>
    <dgm:pt modelId="{5536C59C-CA5F-4B13-A31E-0469050565AD}" type="pres">
      <dgm:prSet presAssocID="{DE5E59BF-0E42-434C-89AC-4D606F42105B}" presName="node" presStyleLbl="node1" presStyleIdx="0" presStyleCnt="3">
        <dgm:presLayoutVars>
          <dgm:bulletEnabled val="1"/>
        </dgm:presLayoutVars>
      </dgm:prSet>
      <dgm:spPr/>
    </dgm:pt>
    <dgm:pt modelId="{17CAE009-3CA0-4191-BC9B-D3D9DCB16A20}" type="pres">
      <dgm:prSet presAssocID="{A191931A-66CF-466D-B4A5-8DDB0853546B}" presName="sibTrans" presStyleLbl="sibTrans2D1" presStyleIdx="0" presStyleCnt="2"/>
      <dgm:spPr/>
    </dgm:pt>
    <dgm:pt modelId="{C6894F80-A5DD-4C4F-9C79-A436665A264A}" type="pres">
      <dgm:prSet presAssocID="{A191931A-66CF-466D-B4A5-8DDB0853546B}" presName="connectorText" presStyleLbl="sibTrans2D1" presStyleIdx="0" presStyleCnt="2"/>
      <dgm:spPr/>
    </dgm:pt>
    <dgm:pt modelId="{6476F52A-0DAB-47E1-B9FA-6E75DC17DCFC}" type="pres">
      <dgm:prSet presAssocID="{8E75EF12-2280-4004-9667-B4659E0FB3C0}" presName="node" presStyleLbl="node1" presStyleIdx="1" presStyleCnt="3">
        <dgm:presLayoutVars>
          <dgm:bulletEnabled val="1"/>
        </dgm:presLayoutVars>
      </dgm:prSet>
      <dgm:spPr/>
    </dgm:pt>
    <dgm:pt modelId="{2DC80397-DBE1-42D6-9C35-00511E96F822}" type="pres">
      <dgm:prSet presAssocID="{5C6A737B-7C9F-41D9-905B-C7246340E673}" presName="sibTrans" presStyleLbl="sibTrans2D1" presStyleIdx="1" presStyleCnt="2"/>
      <dgm:spPr/>
    </dgm:pt>
    <dgm:pt modelId="{B3FCE6A1-C58E-4537-83D4-86B1CC7D6B60}" type="pres">
      <dgm:prSet presAssocID="{5C6A737B-7C9F-41D9-905B-C7246340E673}" presName="connectorText" presStyleLbl="sibTrans2D1" presStyleIdx="1" presStyleCnt="2"/>
      <dgm:spPr/>
    </dgm:pt>
    <dgm:pt modelId="{9AA9007D-E0B7-4C20-93BE-767F360B43F1}" type="pres">
      <dgm:prSet presAssocID="{129DD91C-9E2E-41AD-B489-969FD343F61E}" presName="node" presStyleLbl="node1" presStyleIdx="2" presStyleCnt="3">
        <dgm:presLayoutVars>
          <dgm:bulletEnabled val="1"/>
        </dgm:presLayoutVars>
      </dgm:prSet>
      <dgm:spPr/>
    </dgm:pt>
  </dgm:ptLst>
  <dgm:cxnLst>
    <dgm:cxn modelId="{FFCE2012-08C8-473D-83C0-628257D4CB5C}" type="presOf" srcId="{5C6A737B-7C9F-41D9-905B-C7246340E673}" destId="{2DC80397-DBE1-42D6-9C35-00511E96F822}" srcOrd="0" destOrd="0" presId="urn:microsoft.com/office/officeart/2005/8/layout/process1"/>
    <dgm:cxn modelId="{6C16CA1D-5A77-4CF8-B301-BF2EC09CAD3A}" srcId="{5403FDA0-5BE6-4804-A63E-3172243B929D}" destId="{8E75EF12-2280-4004-9667-B4659E0FB3C0}" srcOrd="1" destOrd="0" parTransId="{B9488849-D8AF-4930-A38D-05A00E359805}" sibTransId="{5C6A737B-7C9F-41D9-905B-C7246340E673}"/>
    <dgm:cxn modelId="{2C1ADF31-B248-43D5-B137-D1BF2C25C7C2}" srcId="{5403FDA0-5BE6-4804-A63E-3172243B929D}" destId="{129DD91C-9E2E-41AD-B489-969FD343F61E}" srcOrd="2" destOrd="0" parTransId="{CF41514A-FC13-4AEA-B956-B8CABDC6AEBC}" sibTransId="{0267588D-E378-407E-BBE2-2F2FCE7CF476}"/>
    <dgm:cxn modelId="{894FE25B-3EA2-4ADD-BC3E-F8751A4EB08F}" type="presOf" srcId="{8E75EF12-2280-4004-9667-B4659E0FB3C0}" destId="{6476F52A-0DAB-47E1-B9FA-6E75DC17DCFC}" srcOrd="0" destOrd="0" presId="urn:microsoft.com/office/officeart/2005/8/layout/process1"/>
    <dgm:cxn modelId="{71076A6C-13E8-4929-B7C8-FBC682478C4A}" type="presOf" srcId="{A191931A-66CF-466D-B4A5-8DDB0853546B}" destId="{17CAE009-3CA0-4191-BC9B-D3D9DCB16A20}" srcOrd="0" destOrd="0" presId="urn:microsoft.com/office/officeart/2005/8/layout/process1"/>
    <dgm:cxn modelId="{332CE07A-A31F-4931-856E-71D456B0192B}" type="presOf" srcId="{5403FDA0-5BE6-4804-A63E-3172243B929D}" destId="{9DC8F56E-44E4-440C-BAA9-E4F819685806}" srcOrd="0" destOrd="0" presId="urn:microsoft.com/office/officeart/2005/8/layout/process1"/>
    <dgm:cxn modelId="{5563327C-18A5-4F99-B4AD-94E394C9E18F}" type="presOf" srcId="{129DD91C-9E2E-41AD-B489-969FD343F61E}" destId="{9AA9007D-E0B7-4C20-93BE-767F360B43F1}" srcOrd="0" destOrd="0" presId="urn:microsoft.com/office/officeart/2005/8/layout/process1"/>
    <dgm:cxn modelId="{AAB2E1C5-0C60-4289-AE5C-1F9E17764432}" type="presOf" srcId="{5C6A737B-7C9F-41D9-905B-C7246340E673}" destId="{B3FCE6A1-C58E-4537-83D4-86B1CC7D6B60}" srcOrd="1" destOrd="0" presId="urn:microsoft.com/office/officeart/2005/8/layout/process1"/>
    <dgm:cxn modelId="{18FF49CE-09CA-48E6-884D-2D1DD3A707C2}" srcId="{5403FDA0-5BE6-4804-A63E-3172243B929D}" destId="{DE5E59BF-0E42-434C-89AC-4D606F42105B}" srcOrd="0" destOrd="0" parTransId="{A0404C83-9328-4DB1-836B-9F96852DF14D}" sibTransId="{A191931A-66CF-466D-B4A5-8DDB0853546B}"/>
    <dgm:cxn modelId="{417313D3-972C-4087-B91F-DDDBBD3DC9C9}" type="presOf" srcId="{A191931A-66CF-466D-B4A5-8DDB0853546B}" destId="{C6894F80-A5DD-4C4F-9C79-A436665A264A}" srcOrd="1" destOrd="0" presId="urn:microsoft.com/office/officeart/2005/8/layout/process1"/>
    <dgm:cxn modelId="{A1C0F4FD-7285-4C8C-8B08-6FC4190B8F9B}" type="presOf" srcId="{DE5E59BF-0E42-434C-89AC-4D606F42105B}" destId="{5536C59C-CA5F-4B13-A31E-0469050565AD}" srcOrd="0" destOrd="0" presId="urn:microsoft.com/office/officeart/2005/8/layout/process1"/>
    <dgm:cxn modelId="{AF4ABE74-BF7B-4BF5-9F09-3A29F909FE91}" type="presParOf" srcId="{9DC8F56E-44E4-440C-BAA9-E4F819685806}" destId="{5536C59C-CA5F-4B13-A31E-0469050565AD}" srcOrd="0" destOrd="0" presId="urn:microsoft.com/office/officeart/2005/8/layout/process1"/>
    <dgm:cxn modelId="{BBC76BE5-7049-4F0A-927E-C621A3CF9283}" type="presParOf" srcId="{9DC8F56E-44E4-440C-BAA9-E4F819685806}" destId="{17CAE009-3CA0-4191-BC9B-D3D9DCB16A20}" srcOrd="1" destOrd="0" presId="urn:microsoft.com/office/officeart/2005/8/layout/process1"/>
    <dgm:cxn modelId="{AC1D54F2-C98D-4363-AB08-80EBA74A28AF}" type="presParOf" srcId="{17CAE009-3CA0-4191-BC9B-D3D9DCB16A20}" destId="{C6894F80-A5DD-4C4F-9C79-A436665A264A}" srcOrd="0" destOrd="0" presId="urn:microsoft.com/office/officeart/2005/8/layout/process1"/>
    <dgm:cxn modelId="{C56E8606-5B19-4F28-BBAF-DD5724C34894}" type="presParOf" srcId="{9DC8F56E-44E4-440C-BAA9-E4F819685806}" destId="{6476F52A-0DAB-47E1-B9FA-6E75DC17DCFC}" srcOrd="2" destOrd="0" presId="urn:microsoft.com/office/officeart/2005/8/layout/process1"/>
    <dgm:cxn modelId="{50CE7960-478E-4F1E-BA81-47549C13DA87}" type="presParOf" srcId="{9DC8F56E-44E4-440C-BAA9-E4F819685806}" destId="{2DC80397-DBE1-42D6-9C35-00511E96F822}" srcOrd="3" destOrd="0" presId="urn:microsoft.com/office/officeart/2005/8/layout/process1"/>
    <dgm:cxn modelId="{430B5C6F-B3BF-4190-8A9A-4596B91E36B6}" type="presParOf" srcId="{2DC80397-DBE1-42D6-9C35-00511E96F822}" destId="{B3FCE6A1-C58E-4537-83D4-86B1CC7D6B60}" srcOrd="0" destOrd="0" presId="urn:microsoft.com/office/officeart/2005/8/layout/process1"/>
    <dgm:cxn modelId="{650455BB-F5E5-41CD-B549-036AFCAAB8C6}" type="presParOf" srcId="{9DC8F56E-44E4-440C-BAA9-E4F819685806}" destId="{9AA9007D-E0B7-4C20-93BE-767F360B43F1}"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F54793-2860-4F8C-865F-00BBA5CDD2AF}"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zh-CN" altLang="en-US"/>
        </a:p>
      </dgm:t>
    </dgm:pt>
    <dgm:pt modelId="{F500CBC4-DDC9-48C6-BA5C-B005463F9FC0}">
      <dgm:prSet phldrT="[文本]"/>
      <dgm:spPr/>
      <dgm:t>
        <a:bodyPr/>
        <a:lstStyle/>
        <a:p>
          <a:r>
            <a:rPr lang="zh-CN" altLang="en-US" b="1" dirty="0"/>
            <a:t>获取信息</a:t>
          </a:r>
        </a:p>
      </dgm:t>
    </dgm:pt>
    <dgm:pt modelId="{5B7A72BB-7062-4D46-B36B-A0DE95FF3347}" type="parTrans" cxnId="{3FC40060-43CF-41AC-9C0B-26AFF9950312}">
      <dgm:prSet/>
      <dgm:spPr/>
      <dgm:t>
        <a:bodyPr/>
        <a:lstStyle/>
        <a:p>
          <a:endParaRPr lang="zh-CN" altLang="en-US"/>
        </a:p>
      </dgm:t>
    </dgm:pt>
    <dgm:pt modelId="{7E8E47CD-DF98-413A-A5ED-55EA88D3B7E9}" type="sibTrans" cxnId="{3FC40060-43CF-41AC-9C0B-26AFF9950312}">
      <dgm:prSet/>
      <dgm:spPr/>
      <dgm:t>
        <a:bodyPr/>
        <a:lstStyle/>
        <a:p>
          <a:endParaRPr lang="zh-CN" altLang="en-US"/>
        </a:p>
      </dgm:t>
    </dgm:pt>
    <dgm:pt modelId="{30F4BE66-8AAB-4B9A-8A1B-80CD2939E129}">
      <dgm:prSet phldrT="[文本]"/>
      <dgm:spPr/>
      <dgm:t>
        <a:bodyPr/>
        <a:lstStyle/>
        <a:p>
          <a:r>
            <a:rPr lang="zh-CN" altLang="en-US" b="1" dirty="0"/>
            <a:t>维系关系</a:t>
          </a:r>
        </a:p>
      </dgm:t>
    </dgm:pt>
    <dgm:pt modelId="{3F53F844-4CDB-41FB-AD3B-ED0AED349F80}" type="parTrans" cxnId="{767DCC1B-5366-4B57-8C6D-E2490F444B79}">
      <dgm:prSet/>
      <dgm:spPr/>
      <dgm:t>
        <a:bodyPr/>
        <a:lstStyle/>
        <a:p>
          <a:endParaRPr lang="zh-CN" altLang="en-US"/>
        </a:p>
      </dgm:t>
    </dgm:pt>
    <dgm:pt modelId="{CA684712-C1BC-499D-A87B-A5901CC69F72}" type="sibTrans" cxnId="{767DCC1B-5366-4B57-8C6D-E2490F444B79}">
      <dgm:prSet/>
      <dgm:spPr/>
      <dgm:t>
        <a:bodyPr/>
        <a:lstStyle/>
        <a:p>
          <a:endParaRPr lang="zh-CN" altLang="en-US"/>
        </a:p>
      </dgm:t>
    </dgm:pt>
    <dgm:pt modelId="{E2DA60A1-3D24-4227-8F45-222390098784}">
      <dgm:prSet phldrT="[文本]"/>
      <dgm:spPr/>
      <dgm:t>
        <a:bodyPr/>
        <a:lstStyle/>
        <a:p>
          <a:r>
            <a:rPr lang="zh-CN" altLang="en-US" b="1" dirty="0"/>
            <a:t>展现价值</a:t>
          </a:r>
        </a:p>
      </dgm:t>
    </dgm:pt>
    <dgm:pt modelId="{4723572E-C0AC-4110-A216-860C8136F41E}" type="parTrans" cxnId="{3F468061-DBAB-4F82-B5E0-BE7152F9B431}">
      <dgm:prSet/>
      <dgm:spPr/>
      <dgm:t>
        <a:bodyPr/>
        <a:lstStyle/>
        <a:p>
          <a:endParaRPr lang="zh-CN" altLang="en-US"/>
        </a:p>
      </dgm:t>
    </dgm:pt>
    <dgm:pt modelId="{185A7863-A82A-4C35-9F85-081353119FCE}" type="sibTrans" cxnId="{3F468061-DBAB-4F82-B5E0-BE7152F9B431}">
      <dgm:prSet/>
      <dgm:spPr/>
      <dgm:t>
        <a:bodyPr/>
        <a:lstStyle/>
        <a:p>
          <a:endParaRPr lang="zh-CN" altLang="en-US"/>
        </a:p>
      </dgm:t>
    </dgm:pt>
    <dgm:pt modelId="{1282EDCF-097A-4442-A813-2FF371DF0E03}" type="pres">
      <dgm:prSet presAssocID="{E5F54793-2860-4F8C-865F-00BBA5CDD2AF}" presName="Name0" presStyleCnt="0">
        <dgm:presLayoutVars>
          <dgm:dir/>
          <dgm:animLvl val="lvl"/>
          <dgm:resizeHandles val="exact"/>
        </dgm:presLayoutVars>
      </dgm:prSet>
      <dgm:spPr/>
    </dgm:pt>
    <dgm:pt modelId="{3AE6E65D-7246-47DB-868D-3BB40DDA3FB7}" type="pres">
      <dgm:prSet presAssocID="{F500CBC4-DDC9-48C6-BA5C-B005463F9FC0}" presName="parTxOnly" presStyleLbl="node1" presStyleIdx="0" presStyleCnt="3">
        <dgm:presLayoutVars>
          <dgm:chMax val="0"/>
          <dgm:chPref val="0"/>
          <dgm:bulletEnabled val="1"/>
        </dgm:presLayoutVars>
      </dgm:prSet>
      <dgm:spPr/>
    </dgm:pt>
    <dgm:pt modelId="{8EE8EBB1-5FA5-4573-88CB-DE801026A3E9}" type="pres">
      <dgm:prSet presAssocID="{7E8E47CD-DF98-413A-A5ED-55EA88D3B7E9}" presName="parTxOnlySpace" presStyleCnt="0"/>
      <dgm:spPr/>
    </dgm:pt>
    <dgm:pt modelId="{6DE4D23C-9C5E-42C1-BB83-6C0E74684E80}" type="pres">
      <dgm:prSet presAssocID="{30F4BE66-8AAB-4B9A-8A1B-80CD2939E129}" presName="parTxOnly" presStyleLbl="node1" presStyleIdx="1" presStyleCnt="3">
        <dgm:presLayoutVars>
          <dgm:chMax val="0"/>
          <dgm:chPref val="0"/>
          <dgm:bulletEnabled val="1"/>
        </dgm:presLayoutVars>
      </dgm:prSet>
      <dgm:spPr/>
    </dgm:pt>
    <dgm:pt modelId="{58E29775-61EB-4335-990F-B8CD02A9F97B}" type="pres">
      <dgm:prSet presAssocID="{CA684712-C1BC-499D-A87B-A5901CC69F72}" presName="parTxOnlySpace" presStyleCnt="0"/>
      <dgm:spPr/>
    </dgm:pt>
    <dgm:pt modelId="{C88AB303-02B5-4CB4-A606-D7217D17A52F}" type="pres">
      <dgm:prSet presAssocID="{E2DA60A1-3D24-4227-8F45-222390098784}" presName="parTxOnly" presStyleLbl="node1" presStyleIdx="2" presStyleCnt="3">
        <dgm:presLayoutVars>
          <dgm:chMax val="0"/>
          <dgm:chPref val="0"/>
          <dgm:bulletEnabled val="1"/>
        </dgm:presLayoutVars>
      </dgm:prSet>
      <dgm:spPr/>
    </dgm:pt>
  </dgm:ptLst>
  <dgm:cxnLst>
    <dgm:cxn modelId="{767DCC1B-5366-4B57-8C6D-E2490F444B79}" srcId="{E5F54793-2860-4F8C-865F-00BBA5CDD2AF}" destId="{30F4BE66-8AAB-4B9A-8A1B-80CD2939E129}" srcOrd="1" destOrd="0" parTransId="{3F53F844-4CDB-41FB-AD3B-ED0AED349F80}" sibTransId="{CA684712-C1BC-499D-A87B-A5901CC69F72}"/>
    <dgm:cxn modelId="{3FC40060-43CF-41AC-9C0B-26AFF9950312}" srcId="{E5F54793-2860-4F8C-865F-00BBA5CDD2AF}" destId="{F500CBC4-DDC9-48C6-BA5C-B005463F9FC0}" srcOrd="0" destOrd="0" parTransId="{5B7A72BB-7062-4D46-B36B-A0DE95FF3347}" sibTransId="{7E8E47CD-DF98-413A-A5ED-55EA88D3B7E9}"/>
    <dgm:cxn modelId="{3F468061-DBAB-4F82-B5E0-BE7152F9B431}" srcId="{E5F54793-2860-4F8C-865F-00BBA5CDD2AF}" destId="{E2DA60A1-3D24-4227-8F45-222390098784}" srcOrd="2" destOrd="0" parTransId="{4723572E-C0AC-4110-A216-860C8136F41E}" sibTransId="{185A7863-A82A-4C35-9F85-081353119FCE}"/>
    <dgm:cxn modelId="{6E3E9F7C-7151-4B70-BC82-664088BDB232}" type="presOf" srcId="{E2DA60A1-3D24-4227-8F45-222390098784}" destId="{C88AB303-02B5-4CB4-A606-D7217D17A52F}" srcOrd="0" destOrd="0" presId="urn:microsoft.com/office/officeart/2005/8/layout/chevron1"/>
    <dgm:cxn modelId="{C63BFD7C-0108-446F-90EB-0E53B2B00F29}" type="presOf" srcId="{E5F54793-2860-4F8C-865F-00BBA5CDD2AF}" destId="{1282EDCF-097A-4442-A813-2FF371DF0E03}" srcOrd="0" destOrd="0" presId="urn:microsoft.com/office/officeart/2005/8/layout/chevron1"/>
    <dgm:cxn modelId="{D5FC727D-C22B-46E0-9574-6DCB559E7B08}" type="presOf" srcId="{F500CBC4-DDC9-48C6-BA5C-B005463F9FC0}" destId="{3AE6E65D-7246-47DB-868D-3BB40DDA3FB7}" srcOrd="0" destOrd="0" presId="urn:microsoft.com/office/officeart/2005/8/layout/chevron1"/>
    <dgm:cxn modelId="{6DDB1A9E-7867-41BC-B940-2F9A49C33290}" type="presOf" srcId="{30F4BE66-8AAB-4B9A-8A1B-80CD2939E129}" destId="{6DE4D23C-9C5E-42C1-BB83-6C0E74684E80}" srcOrd="0" destOrd="0" presId="urn:microsoft.com/office/officeart/2005/8/layout/chevron1"/>
    <dgm:cxn modelId="{296CC44E-8C12-4C10-9BBA-0EEBE675B28F}" type="presParOf" srcId="{1282EDCF-097A-4442-A813-2FF371DF0E03}" destId="{3AE6E65D-7246-47DB-868D-3BB40DDA3FB7}" srcOrd="0" destOrd="0" presId="urn:microsoft.com/office/officeart/2005/8/layout/chevron1"/>
    <dgm:cxn modelId="{22BD1EEC-5FE6-401D-B013-8E0196DBF590}" type="presParOf" srcId="{1282EDCF-097A-4442-A813-2FF371DF0E03}" destId="{8EE8EBB1-5FA5-4573-88CB-DE801026A3E9}" srcOrd="1" destOrd="0" presId="urn:microsoft.com/office/officeart/2005/8/layout/chevron1"/>
    <dgm:cxn modelId="{DD8C8D98-B546-4797-91E1-7631267610A4}" type="presParOf" srcId="{1282EDCF-097A-4442-A813-2FF371DF0E03}" destId="{6DE4D23C-9C5E-42C1-BB83-6C0E74684E80}" srcOrd="2" destOrd="0" presId="urn:microsoft.com/office/officeart/2005/8/layout/chevron1"/>
    <dgm:cxn modelId="{6EF14AD2-BC4C-40AB-B88B-D77A4021B691}" type="presParOf" srcId="{1282EDCF-097A-4442-A813-2FF371DF0E03}" destId="{58E29775-61EB-4335-990F-B8CD02A9F97B}" srcOrd="3" destOrd="0" presId="urn:microsoft.com/office/officeart/2005/8/layout/chevron1"/>
    <dgm:cxn modelId="{7E0B552A-B9FF-462F-A01C-D57322A35D14}" type="presParOf" srcId="{1282EDCF-097A-4442-A813-2FF371DF0E03}" destId="{C88AB303-02B5-4CB4-A606-D7217D17A52F}"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174814-187B-446E-B348-A8E671092F09}" type="doc">
      <dgm:prSet loTypeId="urn:microsoft.com/office/officeart/2005/8/layout/hProcess9" loCatId="process" qsTypeId="urn:microsoft.com/office/officeart/2005/8/quickstyle/simple1" qsCatId="simple" csTypeId="urn:microsoft.com/office/officeart/2005/8/colors/accent1_2" csCatId="accent1" phldr="1"/>
      <dgm:spPr/>
    </dgm:pt>
    <dgm:pt modelId="{94D2A12F-A408-4161-8434-EA5CD29A7F12}">
      <dgm:prSet phldrT="[文本]" custT="1"/>
      <dgm:spPr/>
      <dgm:t>
        <a:bodyPr/>
        <a:lstStyle/>
        <a:p>
          <a:r>
            <a:rPr lang="zh-CN" altLang="en-US" sz="2800" dirty="0"/>
            <a:t>年龄和性别</a:t>
          </a:r>
        </a:p>
      </dgm:t>
    </dgm:pt>
    <dgm:pt modelId="{E44C7147-D66F-4B10-A4C3-10E569BAD5E6}" type="parTrans" cxnId="{D2301D2D-C8F7-43A2-BAC7-56F90D53BBF8}">
      <dgm:prSet/>
      <dgm:spPr/>
      <dgm:t>
        <a:bodyPr/>
        <a:lstStyle/>
        <a:p>
          <a:endParaRPr lang="zh-CN" altLang="en-US"/>
        </a:p>
      </dgm:t>
    </dgm:pt>
    <dgm:pt modelId="{900C79AC-CF6F-4AAB-A356-ECD016386C53}" type="sibTrans" cxnId="{D2301D2D-C8F7-43A2-BAC7-56F90D53BBF8}">
      <dgm:prSet/>
      <dgm:spPr/>
      <dgm:t>
        <a:bodyPr/>
        <a:lstStyle/>
        <a:p>
          <a:endParaRPr lang="zh-CN" altLang="en-US"/>
        </a:p>
      </dgm:t>
    </dgm:pt>
    <dgm:pt modelId="{72382724-2CCB-4B65-AE73-3D93F1B4AE26}">
      <dgm:prSet phldrT="[文本]" custT="1"/>
      <dgm:spPr/>
      <dgm:t>
        <a:bodyPr/>
        <a:lstStyle/>
        <a:p>
          <a:r>
            <a:rPr lang="zh-CN" altLang="en-US" sz="2400" dirty="0"/>
            <a:t>职业和经济状况</a:t>
          </a:r>
        </a:p>
      </dgm:t>
    </dgm:pt>
    <dgm:pt modelId="{C16B50A1-666A-451B-98D0-D3FCCD193E7E}" type="parTrans" cxnId="{EA550181-0A36-4B69-9F3D-78167B2C55FE}">
      <dgm:prSet/>
      <dgm:spPr/>
      <dgm:t>
        <a:bodyPr/>
        <a:lstStyle/>
        <a:p>
          <a:endParaRPr lang="zh-CN" altLang="en-US"/>
        </a:p>
      </dgm:t>
    </dgm:pt>
    <dgm:pt modelId="{0D7156D1-AF07-4F19-A367-E3AF5F543410}" type="sibTrans" cxnId="{EA550181-0A36-4B69-9F3D-78167B2C55FE}">
      <dgm:prSet/>
      <dgm:spPr/>
      <dgm:t>
        <a:bodyPr/>
        <a:lstStyle/>
        <a:p>
          <a:endParaRPr lang="zh-CN" altLang="en-US"/>
        </a:p>
      </dgm:t>
    </dgm:pt>
    <dgm:pt modelId="{6A993523-C45D-435A-9201-FF4B032299EF}">
      <dgm:prSet phldrT="[文本]" custT="1"/>
      <dgm:spPr/>
      <dgm:t>
        <a:bodyPr/>
        <a:lstStyle/>
        <a:p>
          <a:r>
            <a:rPr lang="zh-CN" altLang="en-US" sz="2400" dirty="0"/>
            <a:t>生活方式、个性及自我概念</a:t>
          </a:r>
        </a:p>
      </dgm:t>
    </dgm:pt>
    <dgm:pt modelId="{B107B5D1-1E94-4AD1-9347-AFEE6926471B}" type="parTrans" cxnId="{BE98214F-456D-46B9-B4EE-1529FF28FB9F}">
      <dgm:prSet/>
      <dgm:spPr/>
      <dgm:t>
        <a:bodyPr/>
        <a:lstStyle/>
        <a:p>
          <a:endParaRPr lang="zh-CN" altLang="en-US"/>
        </a:p>
      </dgm:t>
    </dgm:pt>
    <dgm:pt modelId="{8478A3F2-2E75-4F3A-B357-C428CA7B571E}" type="sibTrans" cxnId="{BE98214F-456D-46B9-B4EE-1529FF28FB9F}">
      <dgm:prSet/>
      <dgm:spPr/>
      <dgm:t>
        <a:bodyPr/>
        <a:lstStyle/>
        <a:p>
          <a:endParaRPr lang="zh-CN" altLang="en-US"/>
        </a:p>
      </dgm:t>
    </dgm:pt>
    <dgm:pt modelId="{3C1DCF54-B80D-45E2-A2AF-69F4C6B2CE10}" type="pres">
      <dgm:prSet presAssocID="{EB174814-187B-446E-B348-A8E671092F09}" presName="CompostProcess" presStyleCnt="0">
        <dgm:presLayoutVars>
          <dgm:dir/>
          <dgm:resizeHandles val="exact"/>
        </dgm:presLayoutVars>
      </dgm:prSet>
      <dgm:spPr/>
    </dgm:pt>
    <dgm:pt modelId="{5E26ED2D-3A68-49F8-B054-A5C5FE6E1E33}" type="pres">
      <dgm:prSet presAssocID="{EB174814-187B-446E-B348-A8E671092F09}" presName="arrow" presStyleLbl="bgShp" presStyleIdx="0" presStyleCnt="1" custScaleX="85389" custScaleY="57170"/>
      <dgm:spPr/>
    </dgm:pt>
    <dgm:pt modelId="{6EEE688B-3BBF-418D-A3B1-402BCAB23A72}" type="pres">
      <dgm:prSet presAssocID="{EB174814-187B-446E-B348-A8E671092F09}" presName="linearProcess" presStyleCnt="0"/>
      <dgm:spPr/>
    </dgm:pt>
    <dgm:pt modelId="{89A1DA19-46F4-44F5-A179-EA7F5DF0A21A}" type="pres">
      <dgm:prSet presAssocID="{94D2A12F-A408-4161-8434-EA5CD29A7F12}" presName="textNode" presStyleLbl="node1" presStyleIdx="0" presStyleCnt="3" custLinFactNeighborX="-24193" custLinFactNeighborY="0">
        <dgm:presLayoutVars>
          <dgm:bulletEnabled val="1"/>
        </dgm:presLayoutVars>
      </dgm:prSet>
      <dgm:spPr/>
    </dgm:pt>
    <dgm:pt modelId="{1F204364-EC06-4DD7-8FD3-34F21E8D63AF}" type="pres">
      <dgm:prSet presAssocID="{900C79AC-CF6F-4AAB-A356-ECD016386C53}" presName="sibTrans" presStyleCnt="0"/>
      <dgm:spPr/>
    </dgm:pt>
    <dgm:pt modelId="{645D8CD3-CE79-4C2D-84C9-2B71C8A61B43}" type="pres">
      <dgm:prSet presAssocID="{72382724-2CCB-4B65-AE73-3D93F1B4AE26}" presName="textNode" presStyleLbl="node1" presStyleIdx="1" presStyleCnt="3">
        <dgm:presLayoutVars>
          <dgm:bulletEnabled val="1"/>
        </dgm:presLayoutVars>
      </dgm:prSet>
      <dgm:spPr/>
    </dgm:pt>
    <dgm:pt modelId="{4DFEE794-48A9-420A-BA9E-0CC24883DD3E}" type="pres">
      <dgm:prSet presAssocID="{0D7156D1-AF07-4F19-A367-E3AF5F543410}" presName="sibTrans" presStyleCnt="0"/>
      <dgm:spPr/>
    </dgm:pt>
    <dgm:pt modelId="{9A01B99D-DEB6-45AE-AEF9-BEED20B6AE43}" type="pres">
      <dgm:prSet presAssocID="{6A993523-C45D-435A-9201-FF4B032299EF}" presName="textNode" presStyleLbl="node1" presStyleIdx="2" presStyleCnt="3">
        <dgm:presLayoutVars>
          <dgm:bulletEnabled val="1"/>
        </dgm:presLayoutVars>
      </dgm:prSet>
      <dgm:spPr/>
    </dgm:pt>
  </dgm:ptLst>
  <dgm:cxnLst>
    <dgm:cxn modelId="{006D5202-952B-446D-A332-A976BDB0F905}" type="presOf" srcId="{6A993523-C45D-435A-9201-FF4B032299EF}" destId="{9A01B99D-DEB6-45AE-AEF9-BEED20B6AE43}" srcOrd="0" destOrd="0" presId="urn:microsoft.com/office/officeart/2005/8/layout/hProcess9"/>
    <dgm:cxn modelId="{D2301D2D-C8F7-43A2-BAC7-56F90D53BBF8}" srcId="{EB174814-187B-446E-B348-A8E671092F09}" destId="{94D2A12F-A408-4161-8434-EA5CD29A7F12}" srcOrd="0" destOrd="0" parTransId="{E44C7147-D66F-4B10-A4C3-10E569BAD5E6}" sibTransId="{900C79AC-CF6F-4AAB-A356-ECD016386C53}"/>
    <dgm:cxn modelId="{BE98214F-456D-46B9-B4EE-1529FF28FB9F}" srcId="{EB174814-187B-446E-B348-A8E671092F09}" destId="{6A993523-C45D-435A-9201-FF4B032299EF}" srcOrd="2" destOrd="0" parTransId="{B107B5D1-1E94-4AD1-9347-AFEE6926471B}" sibTransId="{8478A3F2-2E75-4F3A-B357-C428CA7B571E}"/>
    <dgm:cxn modelId="{672FF154-B605-4C8C-8B24-539CDBE9E1FB}" type="presOf" srcId="{94D2A12F-A408-4161-8434-EA5CD29A7F12}" destId="{89A1DA19-46F4-44F5-A179-EA7F5DF0A21A}" srcOrd="0" destOrd="0" presId="urn:microsoft.com/office/officeart/2005/8/layout/hProcess9"/>
    <dgm:cxn modelId="{EA550181-0A36-4B69-9F3D-78167B2C55FE}" srcId="{EB174814-187B-446E-B348-A8E671092F09}" destId="{72382724-2CCB-4B65-AE73-3D93F1B4AE26}" srcOrd="1" destOrd="0" parTransId="{C16B50A1-666A-451B-98D0-D3FCCD193E7E}" sibTransId="{0D7156D1-AF07-4F19-A367-E3AF5F543410}"/>
    <dgm:cxn modelId="{CE4EC4A2-5CC3-4892-98F4-F541B54F5B27}" type="presOf" srcId="{72382724-2CCB-4B65-AE73-3D93F1B4AE26}" destId="{645D8CD3-CE79-4C2D-84C9-2B71C8A61B43}" srcOrd="0" destOrd="0" presId="urn:microsoft.com/office/officeart/2005/8/layout/hProcess9"/>
    <dgm:cxn modelId="{9F9E3EF1-DCFB-4A52-816A-4CCD4434F25F}" type="presOf" srcId="{EB174814-187B-446E-B348-A8E671092F09}" destId="{3C1DCF54-B80D-45E2-A2AF-69F4C6B2CE10}" srcOrd="0" destOrd="0" presId="urn:microsoft.com/office/officeart/2005/8/layout/hProcess9"/>
    <dgm:cxn modelId="{A6792DB7-E7D0-435C-92B6-0E876E3208CA}" type="presParOf" srcId="{3C1DCF54-B80D-45E2-A2AF-69F4C6B2CE10}" destId="{5E26ED2D-3A68-49F8-B054-A5C5FE6E1E33}" srcOrd="0" destOrd="0" presId="urn:microsoft.com/office/officeart/2005/8/layout/hProcess9"/>
    <dgm:cxn modelId="{E71A3FCA-DAE4-4660-8228-9BDC94AFA9B9}" type="presParOf" srcId="{3C1DCF54-B80D-45E2-A2AF-69F4C6B2CE10}" destId="{6EEE688B-3BBF-418D-A3B1-402BCAB23A72}" srcOrd="1" destOrd="0" presId="urn:microsoft.com/office/officeart/2005/8/layout/hProcess9"/>
    <dgm:cxn modelId="{C0B45F22-6AFF-47B5-BC4E-0B26C899D964}" type="presParOf" srcId="{6EEE688B-3BBF-418D-A3B1-402BCAB23A72}" destId="{89A1DA19-46F4-44F5-A179-EA7F5DF0A21A}" srcOrd="0" destOrd="0" presId="urn:microsoft.com/office/officeart/2005/8/layout/hProcess9"/>
    <dgm:cxn modelId="{AFBC6A0C-C0C1-4EF0-A375-00611667E788}" type="presParOf" srcId="{6EEE688B-3BBF-418D-A3B1-402BCAB23A72}" destId="{1F204364-EC06-4DD7-8FD3-34F21E8D63AF}" srcOrd="1" destOrd="0" presId="urn:microsoft.com/office/officeart/2005/8/layout/hProcess9"/>
    <dgm:cxn modelId="{D8694957-6EF4-43FB-BC96-38B5A4C6578E}" type="presParOf" srcId="{6EEE688B-3BBF-418D-A3B1-402BCAB23A72}" destId="{645D8CD3-CE79-4C2D-84C9-2B71C8A61B43}" srcOrd="2" destOrd="0" presId="urn:microsoft.com/office/officeart/2005/8/layout/hProcess9"/>
    <dgm:cxn modelId="{6884AFBD-901E-4220-B297-852594E5DAD4}" type="presParOf" srcId="{6EEE688B-3BBF-418D-A3B1-402BCAB23A72}" destId="{4DFEE794-48A9-420A-BA9E-0CC24883DD3E}" srcOrd="3" destOrd="0" presId="urn:microsoft.com/office/officeart/2005/8/layout/hProcess9"/>
    <dgm:cxn modelId="{D1239F71-9590-49CC-907E-8DE85FC5BDA8}" type="presParOf" srcId="{6EEE688B-3BBF-418D-A3B1-402BCAB23A72}" destId="{9A01B99D-DEB6-45AE-AEF9-BEED20B6AE43}"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9C85C5-04D6-4F03-A9C4-A449FD408B41}" type="doc">
      <dgm:prSet loTypeId="urn:microsoft.com/office/officeart/2005/8/layout/hProcess9" loCatId="process" qsTypeId="urn:microsoft.com/office/officeart/2005/8/quickstyle/simple1" qsCatId="simple" csTypeId="urn:microsoft.com/office/officeart/2005/8/colors/accent1_2" csCatId="accent1" phldr="1"/>
      <dgm:spPr/>
    </dgm:pt>
    <dgm:pt modelId="{B0AEB86B-B366-4661-A6FB-C5DE1632FF3B}">
      <dgm:prSet phldrT="[文本]" custT="1"/>
      <dgm:spPr/>
      <dgm:t>
        <a:bodyPr/>
        <a:lstStyle/>
        <a:p>
          <a:r>
            <a:rPr lang="zh-CN" altLang="en-US" sz="2400" b="1" dirty="0"/>
            <a:t>动机</a:t>
          </a:r>
        </a:p>
      </dgm:t>
    </dgm:pt>
    <dgm:pt modelId="{E9549003-7484-44C3-B1CE-C7DE438FF4C3}" type="parTrans" cxnId="{DFA5C385-210E-4380-B699-B01F348F6438}">
      <dgm:prSet/>
      <dgm:spPr/>
      <dgm:t>
        <a:bodyPr/>
        <a:lstStyle/>
        <a:p>
          <a:endParaRPr lang="zh-CN" altLang="en-US"/>
        </a:p>
      </dgm:t>
    </dgm:pt>
    <dgm:pt modelId="{3A22D283-1738-49FE-AF59-14F622B71EE3}" type="sibTrans" cxnId="{DFA5C385-210E-4380-B699-B01F348F6438}">
      <dgm:prSet/>
      <dgm:spPr/>
      <dgm:t>
        <a:bodyPr/>
        <a:lstStyle/>
        <a:p>
          <a:endParaRPr lang="zh-CN" altLang="en-US"/>
        </a:p>
      </dgm:t>
    </dgm:pt>
    <dgm:pt modelId="{93327B70-2715-4B63-86CB-EACCDC9AD397}">
      <dgm:prSet phldrT="[文本]"/>
      <dgm:spPr/>
      <dgm:t>
        <a:bodyPr/>
        <a:lstStyle/>
        <a:p>
          <a:r>
            <a:rPr lang="zh-CN" altLang="en-US" b="1" dirty="0"/>
            <a:t>知觉</a:t>
          </a:r>
        </a:p>
      </dgm:t>
    </dgm:pt>
    <dgm:pt modelId="{BD0A815E-F3B4-4884-874E-51D59162AC76}" type="parTrans" cxnId="{141146BA-1399-4899-BAC0-8D214C2C43A8}">
      <dgm:prSet/>
      <dgm:spPr/>
      <dgm:t>
        <a:bodyPr/>
        <a:lstStyle/>
        <a:p>
          <a:endParaRPr lang="zh-CN" altLang="en-US"/>
        </a:p>
      </dgm:t>
    </dgm:pt>
    <dgm:pt modelId="{DDF96ED4-E31A-4A7E-AD2A-B5680ACA52AF}" type="sibTrans" cxnId="{141146BA-1399-4899-BAC0-8D214C2C43A8}">
      <dgm:prSet/>
      <dgm:spPr/>
      <dgm:t>
        <a:bodyPr/>
        <a:lstStyle/>
        <a:p>
          <a:endParaRPr lang="zh-CN" altLang="en-US"/>
        </a:p>
      </dgm:t>
    </dgm:pt>
    <dgm:pt modelId="{B282A8E9-1EEF-48A2-9F29-CF68C0265DDE}">
      <dgm:prSet phldrT="[文本]"/>
      <dgm:spPr/>
      <dgm:t>
        <a:bodyPr/>
        <a:lstStyle/>
        <a:p>
          <a:r>
            <a:rPr lang="zh-CN" altLang="en-US" b="1" dirty="0"/>
            <a:t>学习</a:t>
          </a:r>
        </a:p>
      </dgm:t>
    </dgm:pt>
    <dgm:pt modelId="{303EA7A2-D4AA-4A0F-8526-DF0CE8A7BE3C}" type="parTrans" cxnId="{3ED04A83-8028-4F57-95E1-DB4EE96EAE5A}">
      <dgm:prSet/>
      <dgm:spPr/>
      <dgm:t>
        <a:bodyPr/>
        <a:lstStyle/>
        <a:p>
          <a:endParaRPr lang="zh-CN" altLang="en-US"/>
        </a:p>
      </dgm:t>
    </dgm:pt>
    <dgm:pt modelId="{826BEFFE-4164-47CF-B465-59C06101CA0B}" type="sibTrans" cxnId="{3ED04A83-8028-4F57-95E1-DB4EE96EAE5A}">
      <dgm:prSet/>
      <dgm:spPr/>
      <dgm:t>
        <a:bodyPr/>
        <a:lstStyle/>
        <a:p>
          <a:endParaRPr lang="zh-CN" altLang="en-US"/>
        </a:p>
      </dgm:t>
    </dgm:pt>
    <dgm:pt modelId="{C0989A17-F4DC-4397-BCA7-BD5286BCFECD}">
      <dgm:prSet phldrT="[文本]"/>
      <dgm:spPr/>
      <dgm:t>
        <a:bodyPr/>
        <a:lstStyle/>
        <a:p>
          <a:r>
            <a:rPr lang="zh-CN" altLang="en-US" b="1" dirty="0"/>
            <a:t>信念与态度</a:t>
          </a:r>
        </a:p>
      </dgm:t>
    </dgm:pt>
    <dgm:pt modelId="{BE2184C0-66D3-41AC-A7E9-F9B46D702787}" type="parTrans" cxnId="{2D4CA680-02E1-4BAF-9CB1-822966DD9E67}">
      <dgm:prSet/>
      <dgm:spPr/>
      <dgm:t>
        <a:bodyPr/>
        <a:lstStyle/>
        <a:p>
          <a:endParaRPr lang="zh-CN" altLang="en-US"/>
        </a:p>
      </dgm:t>
    </dgm:pt>
    <dgm:pt modelId="{D1203437-3ECE-49E3-AE59-2AD4A52698DA}" type="sibTrans" cxnId="{2D4CA680-02E1-4BAF-9CB1-822966DD9E67}">
      <dgm:prSet/>
      <dgm:spPr/>
      <dgm:t>
        <a:bodyPr/>
        <a:lstStyle/>
        <a:p>
          <a:endParaRPr lang="zh-CN" altLang="en-US"/>
        </a:p>
      </dgm:t>
    </dgm:pt>
    <dgm:pt modelId="{6B869AD1-BBC7-4CFD-855C-3638D500757F}" type="pres">
      <dgm:prSet presAssocID="{D49C85C5-04D6-4F03-A9C4-A449FD408B41}" presName="CompostProcess" presStyleCnt="0">
        <dgm:presLayoutVars>
          <dgm:dir/>
          <dgm:resizeHandles val="exact"/>
        </dgm:presLayoutVars>
      </dgm:prSet>
      <dgm:spPr/>
    </dgm:pt>
    <dgm:pt modelId="{9D5891D0-6394-4A80-8FA6-C917CCC0CA52}" type="pres">
      <dgm:prSet presAssocID="{D49C85C5-04D6-4F03-A9C4-A449FD408B41}" presName="arrow" presStyleLbl="bgShp" presStyleIdx="0" presStyleCnt="1" custScaleX="117647" custScaleY="88594"/>
      <dgm:spPr/>
    </dgm:pt>
    <dgm:pt modelId="{2B818B83-0EC3-415E-8C6A-0F8A1905016C}" type="pres">
      <dgm:prSet presAssocID="{D49C85C5-04D6-4F03-A9C4-A449FD408B41}" presName="linearProcess" presStyleCnt="0"/>
      <dgm:spPr/>
    </dgm:pt>
    <dgm:pt modelId="{D6A54162-2F62-4D92-82DA-ABCC0D983976}" type="pres">
      <dgm:prSet presAssocID="{B0AEB86B-B366-4661-A6FB-C5DE1632FF3B}" presName="textNode" presStyleLbl="node1" presStyleIdx="0" presStyleCnt="4">
        <dgm:presLayoutVars>
          <dgm:bulletEnabled val="1"/>
        </dgm:presLayoutVars>
      </dgm:prSet>
      <dgm:spPr/>
    </dgm:pt>
    <dgm:pt modelId="{06AC5005-C6D2-4046-8CF6-F4FE57FAD796}" type="pres">
      <dgm:prSet presAssocID="{3A22D283-1738-49FE-AF59-14F622B71EE3}" presName="sibTrans" presStyleCnt="0"/>
      <dgm:spPr/>
    </dgm:pt>
    <dgm:pt modelId="{43AA1B74-E75A-4306-9351-506D5B776BC7}" type="pres">
      <dgm:prSet presAssocID="{93327B70-2715-4B63-86CB-EACCDC9AD397}" presName="textNode" presStyleLbl="node1" presStyleIdx="1" presStyleCnt="4">
        <dgm:presLayoutVars>
          <dgm:bulletEnabled val="1"/>
        </dgm:presLayoutVars>
      </dgm:prSet>
      <dgm:spPr/>
    </dgm:pt>
    <dgm:pt modelId="{C420454D-3367-45A4-A554-F33C1A3BCF46}" type="pres">
      <dgm:prSet presAssocID="{DDF96ED4-E31A-4A7E-AD2A-B5680ACA52AF}" presName="sibTrans" presStyleCnt="0"/>
      <dgm:spPr/>
    </dgm:pt>
    <dgm:pt modelId="{9B8FCA0F-30AC-49F3-B5D0-5B56F05C9F12}" type="pres">
      <dgm:prSet presAssocID="{B282A8E9-1EEF-48A2-9F29-CF68C0265DDE}" presName="textNode" presStyleLbl="node1" presStyleIdx="2" presStyleCnt="4">
        <dgm:presLayoutVars>
          <dgm:bulletEnabled val="1"/>
        </dgm:presLayoutVars>
      </dgm:prSet>
      <dgm:spPr/>
    </dgm:pt>
    <dgm:pt modelId="{FCEF507E-70CA-4F08-A223-0AE53FB5144D}" type="pres">
      <dgm:prSet presAssocID="{826BEFFE-4164-47CF-B465-59C06101CA0B}" presName="sibTrans" presStyleCnt="0"/>
      <dgm:spPr/>
    </dgm:pt>
    <dgm:pt modelId="{E11227DC-8AA3-489A-A4AB-D6FDF638EBFB}" type="pres">
      <dgm:prSet presAssocID="{C0989A17-F4DC-4397-BCA7-BD5286BCFECD}" presName="textNode" presStyleLbl="node1" presStyleIdx="3" presStyleCnt="4">
        <dgm:presLayoutVars>
          <dgm:bulletEnabled val="1"/>
        </dgm:presLayoutVars>
      </dgm:prSet>
      <dgm:spPr/>
    </dgm:pt>
  </dgm:ptLst>
  <dgm:cxnLst>
    <dgm:cxn modelId="{96D2745E-73CE-4534-BC48-A3F0744E29CA}" type="presOf" srcId="{C0989A17-F4DC-4397-BCA7-BD5286BCFECD}" destId="{E11227DC-8AA3-489A-A4AB-D6FDF638EBFB}" srcOrd="0" destOrd="0" presId="urn:microsoft.com/office/officeart/2005/8/layout/hProcess9"/>
    <dgm:cxn modelId="{77B93646-2DCE-437E-9FCA-4E723B98FA5D}" type="presOf" srcId="{93327B70-2715-4B63-86CB-EACCDC9AD397}" destId="{43AA1B74-E75A-4306-9351-506D5B776BC7}" srcOrd="0" destOrd="0" presId="urn:microsoft.com/office/officeart/2005/8/layout/hProcess9"/>
    <dgm:cxn modelId="{2D4CA680-02E1-4BAF-9CB1-822966DD9E67}" srcId="{D49C85C5-04D6-4F03-A9C4-A449FD408B41}" destId="{C0989A17-F4DC-4397-BCA7-BD5286BCFECD}" srcOrd="3" destOrd="0" parTransId="{BE2184C0-66D3-41AC-A7E9-F9B46D702787}" sibTransId="{D1203437-3ECE-49E3-AE59-2AD4A52698DA}"/>
    <dgm:cxn modelId="{3ED04A83-8028-4F57-95E1-DB4EE96EAE5A}" srcId="{D49C85C5-04D6-4F03-A9C4-A449FD408B41}" destId="{B282A8E9-1EEF-48A2-9F29-CF68C0265DDE}" srcOrd="2" destOrd="0" parTransId="{303EA7A2-D4AA-4A0F-8526-DF0CE8A7BE3C}" sibTransId="{826BEFFE-4164-47CF-B465-59C06101CA0B}"/>
    <dgm:cxn modelId="{DFA5C385-210E-4380-B699-B01F348F6438}" srcId="{D49C85C5-04D6-4F03-A9C4-A449FD408B41}" destId="{B0AEB86B-B366-4661-A6FB-C5DE1632FF3B}" srcOrd="0" destOrd="0" parTransId="{E9549003-7484-44C3-B1CE-C7DE438FF4C3}" sibTransId="{3A22D283-1738-49FE-AF59-14F622B71EE3}"/>
    <dgm:cxn modelId="{5C47D4A6-E3C4-4E44-8DDB-3697C1E11FE2}" type="presOf" srcId="{B282A8E9-1EEF-48A2-9F29-CF68C0265DDE}" destId="{9B8FCA0F-30AC-49F3-B5D0-5B56F05C9F12}" srcOrd="0" destOrd="0" presId="urn:microsoft.com/office/officeart/2005/8/layout/hProcess9"/>
    <dgm:cxn modelId="{B5C308A9-70C1-43B6-BB99-53C7541A8BC3}" type="presOf" srcId="{B0AEB86B-B366-4661-A6FB-C5DE1632FF3B}" destId="{D6A54162-2F62-4D92-82DA-ABCC0D983976}" srcOrd="0" destOrd="0" presId="urn:microsoft.com/office/officeart/2005/8/layout/hProcess9"/>
    <dgm:cxn modelId="{141146BA-1399-4899-BAC0-8D214C2C43A8}" srcId="{D49C85C5-04D6-4F03-A9C4-A449FD408B41}" destId="{93327B70-2715-4B63-86CB-EACCDC9AD397}" srcOrd="1" destOrd="0" parTransId="{BD0A815E-F3B4-4884-874E-51D59162AC76}" sibTransId="{DDF96ED4-E31A-4A7E-AD2A-B5680ACA52AF}"/>
    <dgm:cxn modelId="{A417E2CB-821C-4972-9665-E7C43AC8AE22}" type="presOf" srcId="{D49C85C5-04D6-4F03-A9C4-A449FD408B41}" destId="{6B869AD1-BBC7-4CFD-855C-3638D500757F}" srcOrd="0" destOrd="0" presId="urn:microsoft.com/office/officeart/2005/8/layout/hProcess9"/>
    <dgm:cxn modelId="{B7113CD6-6F04-45F9-862C-D8FFF8A50274}" type="presParOf" srcId="{6B869AD1-BBC7-4CFD-855C-3638D500757F}" destId="{9D5891D0-6394-4A80-8FA6-C917CCC0CA52}" srcOrd="0" destOrd="0" presId="urn:microsoft.com/office/officeart/2005/8/layout/hProcess9"/>
    <dgm:cxn modelId="{5013D5E2-39DE-4104-99B9-1E5CF3909F2B}" type="presParOf" srcId="{6B869AD1-BBC7-4CFD-855C-3638D500757F}" destId="{2B818B83-0EC3-415E-8C6A-0F8A1905016C}" srcOrd="1" destOrd="0" presId="urn:microsoft.com/office/officeart/2005/8/layout/hProcess9"/>
    <dgm:cxn modelId="{18CF9FAA-3795-48AB-A5FE-139E86C8C47B}" type="presParOf" srcId="{2B818B83-0EC3-415E-8C6A-0F8A1905016C}" destId="{D6A54162-2F62-4D92-82DA-ABCC0D983976}" srcOrd="0" destOrd="0" presId="urn:microsoft.com/office/officeart/2005/8/layout/hProcess9"/>
    <dgm:cxn modelId="{8DC2642C-AF07-485F-9B96-252F25455860}" type="presParOf" srcId="{2B818B83-0EC3-415E-8C6A-0F8A1905016C}" destId="{06AC5005-C6D2-4046-8CF6-F4FE57FAD796}" srcOrd="1" destOrd="0" presId="urn:microsoft.com/office/officeart/2005/8/layout/hProcess9"/>
    <dgm:cxn modelId="{42ABE429-5CCB-48CF-B2D7-1431A4AF9911}" type="presParOf" srcId="{2B818B83-0EC3-415E-8C6A-0F8A1905016C}" destId="{43AA1B74-E75A-4306-9351-506D5B776BC7}" srcOrd="2" destOrd="0" presId="urn:microsoft.com/office/officeart/2005/8/layout/hProcess9"/>
    <dgm:cxn modelId="{E5CE88B4-3AF0-407E-8684-1000C3E92C42}" type="presParOf" srcId="{2B818B83-0EC3-415E-8C6A-0F8A1905016C}" destId="{C420454D-3367-45A4-A554-F33C1A3BCF46}" srcOrd="3" destOrd="0" presId="urn:microsoft.com/office/officeart/2005/8/layout/hProcess9"/>
    <dgm:cxn modelId="{A723142D-DAA1-412B-8EFF-D80B4593412A}" type="presParOf" srcId="{2B818B83-0EC3-415E-8C6A-0F8A1905016C}" destId="{9B8FCA0F-30AC-49F3-B5D0-5B56F05C9F12}" srcOrd="4" destOrd="0" presId="urn:microsoft.com/office/officeart/2005/8/layout/hProcess9"/>
    <dgm:cxn modelId="{C5B954E0-B6AC-470C-A7E5-3E94A80BAAE7}" type="presParOf" srcId="{2B818B83-0EC3-415E-8C6A-0F8A1905016C}" destId="{FCEF507E-70CA-4F08-A223-0AE53FB5144D}" srcOrd="5" destOrd="0" presId="urn:microsoft.com/office/officeart/2005/8/layout/hProcess9"/>
    <dgm:cxn modelId="{A2DED47A-59D5-430C-AB2F-8B6953AAF0FB}" type="presParOf" srcId="{2B818B83-0EC3-415E-8C6A-0F8A1905016C}" destId="{E11227DC-8AA3-489A-A4AB-D6FDF638EBFB}"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776997-B230-467A-B410-77660FA03EA6}"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zh-CN" altLang="en-US"/>
        </a:p>
      </dgm:t>
    </dgm:pt>
    <dgm:pt modelId="{39304BCC-3EC6-47C0-8B9F-3A6AA53E7CBC}">
      <dgm:prSet phldrT="[文本]"/>
      <dgm:spPr/>
      <dgm:t>
        <a:bodyPr/>
        <a:lstStyle/>
        <a:p>
          <a:r>
            <a:rPr lang="zh-CN" altLang="en-US" dirty="0">
              <a:solidFill>
                <a:schemeClr val="accent6">
                  <a:lumMod val="75000"/>
                </a:schemeClr>
              </a:solidFill>
            </a:rPr>
            <a:t>选择性注意</a:t>
          </a:r>
        </a:p>
      </dgm:t>
    </dgm:pt>
    <dgm:pt modelId="{3140411B-2074-4BA7-AB01-89B70487AF9F}" type="parTrans" cxnId="{4C042E92-FC8F-4DB6-A106-CB655D612878}">
      <dgm:prSet/>
      <dgm:spPr/>
      <dgm:t>
        <a:bodyPr/>
        <a:lstStyle/>
        <a:p>
          <a:endParaRPr lang="zh-CN" altLang="en-US"/>
        </a:p>
      </dgm:t>
    </dgm:pt>
    <dgm:pt modelId="{5BAC39EB-0481-483C-888C-94BB949FFDDA}" type="sibTrans" cxnId="{4C042E92-FC8F-4DB6-A106-CB655D612878}">
      <dgm:prSet/>
      <dgm:spPr/>
      <dgm:t>
        <a:bodyPr/>
        <a:lstStyle/>
        <a:p>
          <a:endParaRPr lang="zh-CN" altLang="en-US"/>
        </a:p>
      </dgm:t>
    </dgm:pt>
    <dgm:pt modelId="{C4E87F3F-9EAB-42CC-9507-E98CB75D1C9D}">
      <dgm:prSet phldrT="[文本]"/>
      <dgm:spPr/>
      <dgm:t>
        <a:bodyPr/>
        <a:lstStyle/>
        <a:p>
          <a:r>
            <a:rPr lang="zh-CN" altLang="en-US" dirty="0">
              <a:solidFill>
                <a:schemeClr val="accent6">
                  <a:lumMod val="75000"/>
                </a:schemeClr>
              </a:solidFill>
            </a:rPr>
            <a:t>选择性曲解</a:t>
          </a:r>
        </a:p>
      </dgm:t>
    </dgm:pt>
    <dgm:pt modelId="{B37BC795-1B85-43A6-B2DB-2B6AD6DAC1EF}" type="parTrans" cxnId="{997303BC-FCC5-40E5-8C5D-E25AC77ED99C}">
      <dgm:prSet/>
      <dgm:spPr/>
      <dgm:t>
        <a:bodyPr/>
        <a:lstStyle/>
        <a:p>
          <a:endParaRPr lang="zh-CN" altLang="en-US"/>
        </a:p>
      </dgm:t>
    </dgm:pt>
    <dgm:pt modelId="{D07887DB-76E7-4BA8-972B-EDF4D9032EF5}" type="sibTrans" cxnId="{997303BC-FCC5-40E5-8C5D-E25AC77ED99C}">
      <dgm:prSet/>
      <dgm:spPr/>
      <dgm:t>
        <a:bodyPr/>
        <a:lstStyle/>
        <a:p>
          <a:endParaRPr lang="zh-CN" altLang="en-US"/>
        </a:p>
      </dgm:t>
    </dgm:pt>
    <dgm:pt modelId="{2092557A-DA7E-4E0B-9331-8D011BB4FA2A}">
      <dgm:prSet phldrT="[文本]"/>
      <dgm:spPr/>
      <dgm:t>
        <a:bodyPr/>
        <a:lstStyle/>
        <a:p>
          <a:r>
            <a:rPr lang="zh-CN" altLang="en-US" dirty="0">
              <a:solidFill>
                <a:schemeClr val="accent6">
                  <a:lumMod val="75000"/>
                </a:schemeClr>
              </a:solidFill>
            </a:rPr>
            <a:t>选择性记忆</a:t>
          </a:r>
        </a:p>
      </dgm:t>
    </dgm:pt>
    <dgm:pt modelId="{0FA262D5-CAE3-451B-B459-490265928452}" type="parTrans" cxnId="{F7FC4E20-7759-4E3E-B2CC-9B29009AA4B1}">
      <dgm:prSet/>
      <dgm:spPr/>
      <dgm:t>
        <a:bodyPr/>
        <a:lstStyle/>
        <a:p>
          <a:endParaRPr lang="zh-CN" altLang="en-US"/>
        </a:p>
      </dgm:t>
    </dgm:pt>
    <dgm:pt modelId="{3BC9D6E2-2546-4005-9C4F-423F8E1457DD}" type="sibTrans" cxnId="{F7FC4E20-7759-4E3E-B2CC-9B29009AA4B1}">
      <dgm:prSet/>
      <dgm:spPr/>
      <dgm:t>
        <a:bodyPr/>
        <a:lstStyle/>
        <a:p>
          <a:endParaRPr lang="zh-CN" altLang="en-US"/>
        </a:p>
      </dgm:t>
    </dgm:pt>
    <dgm:pt modelId="{8FC37570-2944-4320-9B7B-76FDF71C1937}" type="pres">
      <dgm:prSet presAssocID="{3B776997-B230-467A-B410-77660FA03EA6}" presName="Name0" presStyleCnt="0">
        <dgm:presLayoutVars>
          <dgm:chMax val="7"/>
          <dgm:chPref val="7"/>
          <dgm:dir/>
          <dgm:animOne val="branch"/>
          <dgm:animLvl val="lvl"/>
        </dgm:presLayoutVars>
      </dgm:prSet>
      <dgm:spPr/>
    </dgm:pt>
    <dgm:pt modelId="{8B8EE164-7AC7-498B-AF58-72F92082C6D1}" type="pres">
      <dgm:prSet presAssocID="{39304BCC-3EC6-47C0-8B9F-3A6AA53E7CBC}" presName="composite" presStyleCnt="0"/>
      <dgm:spPr/>
    </dgm:pt>
    <dgm:pt modelId="{02757199-C3D7-48F6-8409-54F5D0A41FD9}" type="pres">
      <dgm:prSet presAssocID="{39304BCC-3EC6-47C0-8B9F-3A6AA53E7CBC}" presName="BackAccent" presStyleLbl="bgShp" presStyleIdx="0" presStyleCnt="3"/>
      <dgm:spPr/>
    </dgm:pt>
    <dgm:pt modelId="{A2B6CEBB-FC76-4EA9-88C1-55F8D0E3C55A}" type="pres">
      <dgm:prSet presAssocID="{39304BCC-3EC6-47C0-8B9F-3A6AA53E7CBC}" presName="Accent" presStyleLbl="alignNode1" presStyleIdx="0" presStyleCnt="3"/>
      <dgm:spPr/>
    </dgm:pt>
    <dgm:pt modelId="{D5CFEFBC-EB02-455F-AD2C-626828F4F87B}" type="pres">
      <dgm:prSet presAssocID="{39304BCC-3EC6-47C0-8B9F-3A6AA53E7CBC}" presName="Child" presStyleLbl="revTx" presStyleIdx="0" presStyleCnt="3">
        <dgm:presLayoutVars>
          <dgm:chMax val="0"/>
          <dgm:chPref val="0"/>
          <dgm:bulletEnabled val="1"/>
        </dgm:presLayoutVars>
      </dgm:prSet>
      <dgm:spPr/>
    </dgm:pt>
    <dgm:pt modelId="{D785F91A-77D0-4166-93F0-7D03B32C5F85}" type="pres">
      <dgm:prSet presAssocID="{39304BCC-3EC6-47C0-8B9F-3A6AA53E7CBC}" presName="Parent" presStyleLbl="revTx" presStyleIdx="0" presStyleCnt="3">
        <dgm:presLayoutVars>
          <dgm:chMax val="1"/>
          <dgm:chPref val="1"/>
          <dgm:bulletEnabled val="1"/>
        </dgm:presLayoutVars>
      </dgm:prSet>
      <dgm:spPr/>
    </dgm:pt>
    <dgm:pt modelId="{7DA0C1E0-ABE9-48F8-B516-E310174E24D1}" type="pres">
      <dgm:prSet presAssocID="{5BAC39EB-0481-483C-888C-94BB949FFDDA}" presName="sibTrans" presStyleCnt="0"/>
      <dgm:spPr/>
    </dgm:pt>
    <dgm:pt modelId="{097F00EB-AEDA-48C0-8B3D-6992B1F3F51F}" type="pres">
      <dgm:prSet presAssocID="{C4E87F3F-9EAB-42CC-9507-E98CB75D1C9D}" presName="composite" presStyleCnt="0"/>
      <dgm:spPr/>
    </dgm:pt>
    <dgm:pt modelId="{23127609-06AD-4923-BF4F-AEE0C33B3311}" type="pres">
      <dgm:prSet presAssocID="{C4E87F3F-9EAB-42CC-9507-E98CB75D1C9D}" presName="BackAccent" presStyleLbl="bgShp" presStyleIdx="1" presStyleCnt="3"/>
      <dgm:spPr/>
    </dgm:pt>
    <dgm:pt modelId="{421C6384-0505-485E-BF80-22FB895E6A87}" type="pres">
      <dgm:prSet presAssocID="{C4E87F3F-9EAB-42CC-9507-E98CB75D1C9D}" presName="Accent" presStyleLbl="alignNode1" presStyleIdx="1" presStyleCnt="3"/>
      <dgm:spPr/>
    </dgm:pt>
    <dgm:pt modelId="{B3CC891A-206B-4D06-BB7C-D792014229F3}" type="pres">
      <dgm:prSet presAssocID="{C4E87F3F-9EAB-42CC-9507-E98CB75D1C9D}" presName="Child" presStyleLbl="revTx" presStyleIdx="0" presStyleCnt="3">
        <dgm:presLayoutVars>
          <dgm:chMax val="0"/>
          <dgm:chPref val="0"/>
          <dgm:bulletEnabled val="1"/>
        </dgm:presLayoutVars>
      </dgm:prSet>
      <dgm:spPr/>
    </dgm:pt>
    <dgm:pt modelId="{150B71A7-F3E2-4B38-9D96-409A0D0244DA}" type="pres">
      <dgm:prSet presAssocID="{C4E87F3F-9EAB-42CC-9507-E98CB75D1C9D}" presName="Parent" presStyleLbl="revTx" presStyleIdx="1" presStyleCnt="3">
        <dgm:presLayoutVars>
          <dgm:chMax val="1"/>
          <dgm:chPref val="1"/>
          <dgm:bulletEnabled val="1"/>
        </dgm:presLayoutVars>
      </dgm:prSet>
      <dgm:spPr/>
    </dgm:pt>
    <dgm:pt modelId="{D0E8D2A8-BDEB-4AAE-93BA-45F962B13872}" type="pres">
      <dgm:prSet presAssocID="{D07887DB-76E7-4BA8-972B-EDF4D9032EF5}" presName="sibTrans" presStyleCnt="0"/>
      <dgm:spPr/>
    </dgm:pt>
    <dgm:pt modelId="{5D9F4CEF-6E79-4030-9F83-9D5F7D0D045B}" type="pres">
      <dgm:prSet presAssocID="{2092557A-DA7E-4E0B-9331-8D011BB4FA2A}" presName="composite" presStyleCnt="0"/>
      <dgm:spPr/>
    </dgm:pt>
    <dgm:pt modelId="{4E1E7464-B77E-4DC2-B1CE-70BCFC813CD3}" type="pres">
      <dgm:prSet presAssocID="{2092557A-DA7E-4E0B-9331-8D011BB4FA2A}" presName="BackAccent" presStyleLbl="bgShp" presStyleIdx="2" presStyleCnt="3"/>
      <dgm:spPr/>
    </dgm:pt>
    <dgm:pt modelId="{8D8F5534-D710-408A-BF0F-658CEFB1B4C3}" type="pres">
      <dgm:prSet presAssocID="{2092557A-DA7E-4E0B-9331-8D011BB4FA2A}" presName="Accent" presStyleLbl="alignNode1" presStyleIdx="2" presStyleCnt="3"/>
      <dgm:spPr/>
    </dgm:pt>
    <dgm:pt modelId="{31FB5EC4-F967-4EFC-AE2A-28775DB31722}" type="pres">
      <dgm:prSet presAssocID="{2092557A-DA7E-4E0B-9331-8D011BB4FA2A}" presName="Child" presStyleLbl="revTx" presStyleIdx="1" presStyleCnt="3">
        <dgm:presLayoutVars>
          <dgm:chMax val="0"/>
          <dgm:chPref val="0"/>
          <dgm:bulletEnabled val="1"/>
        </dgm:presLayoutVars>
      </dgm:prSet>
      <dgm:spPr/>
    </dgm:pt>
    <dgm:pt modelId="{D89E7C18-56D8-4C35-BE81-36DE5F47D515}" type="pres">
      <dgm:prSet presAssocID="{2092557A-DA7E-4E0B-9331-8D011BB4FA2A}" presName="Parent" presStyleLbl="revTx" presStyleIdx="2" presStyleCnt="3">
        <dgm:presLayoutVars>
          <dgm:chMax val="1"/>
          <dgm:chPref val="1"/>
          <dgm:bulletEnabled val="1"/>
        </dgm:presLayoutVars>
      </dgm:prSet>
      <dgm:spPr/>
    </dgm:pt>
  </dgm:ptLst>
  <dgm:cxnLst>
    <dgm:cxn modelId="{F7FC4E20-7759-4E3E-B2CC-9B29009AA4B1}" srcId="{3B776997-B230-467A-B410-77660FA03EA6}" destId="{2092557A-DA7E-4E0B-9331-8D011BB4FA2A}" srcOrd="2" destOrd="0" parTransId="{0FA262D5-CAE3-451B-B459-490265928452}" sibTransId="{3BC9D6E2-2546-4005-9C4F-423F8E1457DD}"/>
    <dgm:cxn modelId="{621B3A78-247F-4260-9CD2-EEA929B08451}" type="presOf" srcId="{39304BCC-3EC6-47C0-8B9F-3A6AA53E7CBC}" destId="{D785F91A-77D0-4166-93F0-7D03B32C5F85}" srcOrd="0" destOrd="0" presId="urn:microsoft.com/office/officeart/2008/layout/IncreasingCircleProcess"/>
    <dgm:cxn modelId="{CA1CA081-5934-4661-B7F4-14F4672E93CE}" type="presOf" srcId="{2092557A-DA7E-4E0B-9331-8D011BB4FA2A}" destId="{D89E7C18-56D8-4C35-BE81-36DE5F47D515}" srcOrd="0" destOrd="0" presId="urn:microsoft.com/office/officeart/2008/layout/IncreasingCircleProcess"/>
    <dgm:cxn modelId="{4C042E92-FC8F-4DB6-A106-CB655D612878}" srcId="{3B776997-B230-467A-B410-77660FA03EA6}" destId="{39304BCC-3EC6-47C0-8B9F-3A6AA53E7CBC}" srcOrd="0" destOrd="0" parTransId="{3140411B-2074-4BA7-AB01-89B70487AF9F}" sibTransId="{5BAC39EB-0481-483C-888C-94BB949FFDDA}"/>
    <dgm:cxn modelId="{D53C6BAD-FE2F-4A69-94D0-B79D97ABC30E}" type="presOf" srcId="{3B776997-B230-467A-B410-77660FA03EA6}" destId="{8FC37570-2944-4320-9B7B-76FDF71C1937}" srcOrd="0" destOrd="0" presId="urn:microsoft.com/office/officeart/2008/layout/IncreasingCircleProcess"/>
    <dgm:cxn modelId="{997303BC-FCC5-40E5-8C5D-E25AC77ED99C}" srcId="{3B776997-B230-467A-B410-77660FA03EA6}" destId="{C4E87F3F-9EAB-42CC-9507-E98CB75D1C9D}" srcOrd="1" destOrd="0" parTransId="{B37BC795-1B85-43A6-B2DB-2B6AD6DAC1EF}" sibTransId="{D07887DB-76E7-4BA8-972B-EDF4D9032EF5}"/>
    <dgm:cxn modelId="{BD04DCDA-5C23-4CD8-8215-B0C636F82D29}" type="presOf" srcId="{C4E87F3F-9EAB-42CC-9507-E98CB75D1C9D}" destId="{150B71A7-F3E2-4B38-9D96-409A0D0244DA}" srcOrd="0" destOrd="0" presId="urn:microsoft.com/office/officeart/2008/layout/IncreasingCircleProcess"/>
    <dgm:cxn modelId="{0B6809E6-5105-4ADA-A852-3EAC1E5CE320}" type="presParOf" srcId="{8FC37570-2944-4320-9B7B-76FDF71C1937}" destId="{8B8EE164-7AC7-498B-AF58-72F92082C6D1}" srcOrd="0" destOrd="0" presId="urn:microsoft.com/office/officeart/2008/layout/IncreasingCircleProcess"/>
    <dgm:cxn modelId="{CB44ACF3-7DE5-4FE3-B058-99D055AA810F}" type="presParOf" srcId="{8B8EE164-7AC7-498B-AF58-72F92082C6D1}" destId="{02757199-C3D7-48F6-8409-54F5D0A41FD9}" srcOrd="0" destOrd="0" presId="urn:microsoft.com/office/officeart/2008/layout/IncreasingCircleProcess"/>
    <dgm:cxn modelId="{B0C3A4EA-09BA-46EC-A87A-D824870EE6D2}" type="presParOf" srcId="{8B8EE164-7AC7-498B-AF58-72F92082C6D1}" destId="{A2B6CEBB-FC76-4EA9-88C1-55F8D0E3C55A}" srcOrd="1" destOrd="0" presId="urn:microsoft.com/office/officeart/2008/layout/IncreasingCircleProcess"/>
    <dgm:cxn modelId="{AC11C861-707B-43DF-8722-ED7A747DAC09}" type="presParOf" srcId="{8B8EE164-7AC7-498B-AF58-72F92082C6D1}" destId="{D5CFEFBC-EB02-455F-AD2C-626828F4F87B}" srcOrd="2" destOrd="0" presId="urn:microsoft.com/office/officeart/2008/layout/IncreasingCircleProcess"/>
    <dgm:cxn modelId="{61303B62-2A51-4F7E-9D72-DC173BFD5975}" type="presParOf" srcId="{8B8EE164-7AC7-498B-AF58-72F92082C6D1}" destId="{D785F91A-77D0-4166-93F0-7D03B32C5F85}" srcOrd="3" destOrd="0" presId="urn:microsoft.com/office/officeart/2008/layout/IncreasingCircleProcess"/>
    <dgm:cxn modelId="{A870A8D5-0858-46A2-AF92-CD4303E9DF17}" type="presParOf" srcId="{8FC37570-2944-4320-9B7B-76FDF71C1937}" destId="{7DA0C1E0-ABE9-48F8-B516-E310174E24D1}" srcOrd="1" destOrd="0" presId="urn:microsoft.com/office/officeart/2008/layout/IncreasingCircleProcess"/>
    <dgm:cxn modelId="{E55ACDF6-AF53-461A-BC0E-DA4068FE91C2}" type="presParOf" srcId="{8FC37570-2944-4320-9B7B-76FDF71C1937}" destId="{097F00EB-AEDA-48C0-8B3D-6992B1F3F51F}" srcOrd="2" destOrd="0" presId="urn:microsoft.com/office/officeart/2008/layout/IncreasingCircleProcess"/>
    <dgm:cxn modelId="{CA3A6CB1-30B5-4AD9-8C2D-40F369AF8BF9}" type="presParOf" srcId="{097F00EB-AEDA-48C0-8B3D-6992B1F3F51F}" destId="{23127609-06AD-4923-BF4F-AEE0C33B3311}" srcOrd="0" destOrd="0" presId="urn:microsoft.com/office/officeart/2008/layout/IncreasingCircleProcess"/>
    <dgm:cxn modelId="{803B875D-2CE8-40D8-8900-E274303DDACA}" type="presParOf" srcId="{097F00EB-AEDA-48C0-8B3D-6992B1F3F51F}" destId="{421C6384-0505-485E-BF80-22FB895E6A87}" srcOrd="1" destOrd="0" presId="urn:microsoft.com/office/officeart/2008/layout/IncreasingCircleProcess"/>
    <dgm:cxn modelId="{C329B4A7-64AE-47A9-872F-3366A7C093E3}" type="presParOf" srcId="{097F00EB-AEDA-48C0-8B3D-6992B1F3F51F}" destId="{B3CC891A-206B-4D06-BB7C-D792014229F3}" srcOrd="2" destOrd="0" presId="urn:microsoft.com/office/officeart/2008/layout/IncreasingCircleProcess"/>
    <dgm:cxn modelId="{213F24C8-4D15-4F5F-8F94-DC1DE6B921AF}" type="presParOf" srcId="{097F00EB-AEDA-48C0-8B3D-6992B1F3F51F}" destId="{150B71A7-F3E2-4B38-9D96-409A0D0244DA}" srcOrd="3" destOrd="0" presId="urn:microsoft.com/office/officeart/2008/layout/IncreasingCircleProcess"/>
    <dgm:cxn modelId="{B0902D83-5379-43EC-A757-E905AC720792}" type="presParOf" srcId="{8FC37570-2944-4320-9B7B-76FDF71C1937}" destId="{D0E8D2A8-BDEB-4AAE-93BA-45F962B13872}" srcOrd="3" destOrd="0" presId="urn:microsoft.com/office/officeart/2008/layout/IncreasingCircleProcess"/>
    <dgm:cxn modelId="{02C9BBE3-7B4C-4D5B-A904-28A95E6F4875}" type="presParOf" srcId="{8FC37570-2944-4320-9B7B-76FDF71C1937}" destId="{5D9F4CEF-6E79-4030-9F83-9D5F7D0D045B}" srcOrd="4" destOrd="0" presId="urn:microsoft.com/office/officeart/2008/layout/IncreasingCircleProcess"/>
    <dgm:cxn modelId="{BAEC0FF2-E02A-458C-A49B-CE077B3BCA24}" type="presParOf" srcId="{5D9F4CEF-6E79-4030-9F83-9D5F7D0D045B}" destId="{4E1E7464-B77E-4DC2-B1CE-70BCFC813CD3}" srcOrd="0" destOrd="0" presId="urn:microsoft.com/office/officeart/2008/layout/IncreasingCircleProcess"/>
    <dgm:cxn modelId="{683D3156-A708-48C1-8A74-BEFD6B45FA2F}" type="presParOf" srcId="{5D9F4CEF-6E79-4030-9F83-9D5F7D0D045B}" destId="{8D8F5534-D710-408A-BF0F-658CEFB1B4C3}" srcOrd="1" destOrd="0" presId="urn:microsoft.com/office/officeart/2008/layout/IncreasingCircleProcess"/>
    <dgm:cxn modelId="{B5ADF7C3-9766-467C-B692-A0338AFE4B4F}" type="presParOf" srcId="{5D9F4CEF-6E79-4030-9F83-9D5F7D0D045B}" destId="{31FB5EC4-F967-4EFC-AE2A-28775DB31722}" srcOrd="2" destOrd="0" presId="urn:microsoft.com/office/officeart/2008/layout/IncreasingCircleProcess"/>
    <dgm:cxn modelId="{888E378D-22F4-49ED-898E-C59FF25A1F64}" type="presParOf" srcId="{5D9F4CEF-6E79-4030-9F83-9D5F7D0D045B}" destId="{D89E7C18-56D8-4C35-BE81-36DE5F47D515}" srcOrd="3" destOrd="0" presId="urn:microsoft.com/office/officeart/2008/layout/Increasing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39052-17DA-465E-8ADE-1CAD91ECCA4E}">
      <dsp:nvSpPr>
        <dsp:cNvPr id="0" name=""/>
        <dsp:cNvSpPr/>
      </dsp:nvSpPr>
      <dsp:spPr>
        <a:xfrm>
          <a:off x="3490922" y="491591"/>
          <a:ext cx="1773890" cy="4101761"/>
        </a:xfrm>
        <a:prstGeom prst="rect">
          <a:avLst/>
        </a:prstGeom>
        <a:gradFill rotWithShape="0">
          <a:gsLst>
            <a:gs pos="0">
              <a:schemeClr val="accent2">
                <a:shade val="50000"/>
                <a:hueOff val="552842"/>
                <a:satOff val="-33135"/>
                <a:lumOff val="42464"/>
                <a:alphaOff val="0"/>
                <a:satMod val="103000"/>
                <a:lumMod val="102000"/>
                <a:tint val="94000"/>
              </a:schemeClr>
            </a:gs>
            <a:gs pos="50000">
              <a:schemeClr val="accent2">
                <a:shade val="50000"/>
                <a:hueOff val="552842"/>
                <a:satOff val="-33135"/>
                <a:lumOff val="42464"/>
                <a:alphaOff val="0"/>
                <a:satMod val="110000"/>
                <a:lumMod val="100000"/>
                <a:shade val="100000"/>
              </a:schemeClr>
            </a:gs>
            <a:gs pos="100000">
              <a:schemeClr val="accent2">
                <a:shade val="50000"/>
                <a:hueOff val="552842"/>
                <a:satOff val="-33135"/>
                <a:lumOff val="4246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8110" tIns="0" rIns="177165" bIns="39370" numCol="1" spcCol="1270" anchor="ctr" anchorCtr="0">
          <a:noAutofit/>
        </a:bodyPr>
        <a:lstStyle/>
        <a:p>
          <a:pPr marL="0" lvl="0" indent="0" algn="r" defTabSz="1377950">
            <a:lnSpc>
              <a:spcPct val="90000"/>
            </a:lnSpc>
            <a:spcBef>
              <a:spcPct val="0"/>
            </a:spcBef>
            <a:spcAft>
              <a:spcPct val="35000"/>
            </a:spcAft>
            <a:buNone/>
          </a:pPr>
          <a:endParaRPr lang="zh-CN" altLang="en-US" sz="3100" kern="1200" dirty="0"/>
        </a:p>
      </dsp:txBody>
      <dsp:txXfrm rot="16200000">
        <a:off x="3136317" y="2106778"/>
        <a:ext cx="3691585" cy="461211"/>
      </dsp:txXfrm>
    </dsp:sp>
    <dsp:sp modelId="{BD910495-3F33-4600-B1F9-DD64329F1519}">
      <dsp:nvSpPr>
        <dsp:cNvPr id="0" name=""/>
        <dsp:cNvSpPr/>
      </dsp:nvSpPr>
      <dsp:spPr>
        <a:xfrm>
          <a:off x="5264806" y="997328"/>
          <a:ext cx="1626035" cy="3520364"/>
        </a:xfrm>
        <a:prstGeom prst="rect">
          <a:avLst/>
        </a:prstGeom>
        <a:gradFill rotWithShape="0">
          <a:gsLst>
            <a:gs pos="0">
              <a:schemeClr val="accent2">
                <a:shade val="50000"/>
                <a:hueOff val="552842"/>
                <a:satOff val="-33135"/>
                <a:lumOff val="42464"/>
                <a:alphaOff val="0"/>
                <a:satMod val="103000"/>
                <a:lumMod val="102000"/>
                <a:tint val="94000"/>
              </a:schemeClr>
            </a:gs>
            <a:gs pos="50000">
              <a:schemeClr val="accent2">
                <a:shade val="50000"/>
                <a:hueOff val="552842"/>
                <a:satOff val="-33135"/>
                <a:lumOff val="42464"/>
                <a:alphaOff val="0"/>
                <a:satMod val="110000"/>
                <a:lumMod val="100000"/>
                <a:shade val="100000"/>
              </a:schemeClr>
            </a:gs>
            <a:gs pos="100000">
              <a:schemeClr val="accent2">
                <a:shade val="50000"/>
                <a:hueOff val="552842"/>
                <a:satOff val="-33135"/>
                <a:lumOff val="4246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114300" bIns="254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p>
      </dsp:txBody>
      <dsp:txXfrm rot="16200000">
        <a:off x="5047537" y="2370107"/>
        <a:ext cx="3168327" cy="422769"/>
      </dsp:txXfrm>
    </dsp:sp>
    <dsp:sp modelId="{536BA1FC-2A1F-4394-8507-0BDFEF97F868}">
      <dsp:nvSpPr>
        <dsp:cNvPr id="0" name=""/>
        <dsp:cNvSpPr/>
      </dsp:nvSpPr>
      <dsp:spPr>
        <a:xfrm>
          <a:off x="6751318" y="2296670"/>
          <a:ext cx="1430634" cy="1357884"/>
        </a:xfrm>
        <a:prstGeom prst="rect">
          <a:avLst/>
        </a:prstGeom>
        <a:gradFill rotWithShape="0">
          <a:gsLst>
            <a:gs pos="0">
              <a:schemeClr val="accent2">
                <a:shade val="50000"/>
                <a:hueOff val="276421"/>
                <a:satOff val="-16568"/>
                <a:lumOff val="21232"/>
                <a:alphaOff val="0"/>
                <a:satMod val="103000"/>
                <a:lumMod val="102000"/>
                <a:tint val="94000"/>
              </a:schemeClr>
            </a:gs>
            <a:gs pos="50000">
              <a:schemeClr val="accent2">
                <a:shade val="50000"/>
                <a:hueOff val="276421"/>
                <a:satOff val="-16568"/>
                <a:lumOff val="21232"/>
                <a:alphaOff val="0"/>
                <a:satMod val="110000"/>
                <a:lumMod val="100000"/>
                <a:shade val="100000"/>
              </a:schemeClr>
            </a:gs>
            <a:gs pos="100000">
              <a:schemeClr val="accent2">
                <a:shade val="50000"/>
                <a:hueOff val="276421"/>
                <a:satOff val="-16568"/>
                <a:lumOff val="2123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114300" bIns="254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p>
      </dsp:txBody>
      <dsp:txXfrm rot="16200000">
        <a:off x="7342906" y="2721735"/>
        <a:ext cx="1222095" cy="371964"/>
      </dsp:txXfrm>
    </dsp:sp>
    <dsp:sp modelId="{71B24BA1-E8F8-4910-A5B0-E3ABCF7CE148}">
      <dsp:nvSpPr>
        <dsp:cNvPr id="0" name=""/>
        <dsp:cNvSpPr/>
      </dsp:nvSpPr>
      <dsp:spPr>
        <a:xfrm>
          <a:off x="2162184" y="254315"/>
          <a:ext cx="1347202" cy="4337977"/>
        </a:xfrm>
        <a:prstGeom prst="rect">
          <a:avLst/>
        </a:prstGeom>
        <a:gradFill rotWithShape="0">
          <a:gsLst>
            <a:gs pos="0">
              <a:schemeClr val="accent2">
                <a:shade val="50000"/>
                <a:hueOff val="276421"/>
                <a:satOff val="-16568"/>
                <a:lumOff val="21232"/>
                <a:alphaOff val="0"/>
                <a:satMod val="103000"/>
                <a:lumMod val="102000"/>
                <a:tint val="94000"/>
              </a:schemeClr>
            </a:gs>
            <a:gs pos="50000">
              <a:schemeClr val="accent2">
                <a:shade val="50000"/>
                <a:hueOff val="276421"/>
                <a:satOff val="-16568"/>
                <a:lumOff val="21232"/>
                <a:alphaOff val="0"/>
                <a:satMod val="110000"/>
                <a:lumMod val="100000"/>
                <a:shade val="100000"/>
              </a:schemeClr>
            </a:gs>
            <a:gs pos="100000">
              <a:schemeClr val="accent2">
                <a:shade val="50000"/>
                <a:hueOff val="276421"/>
                <a:satOff val="-16568"/>
                <a:lumOff val="2123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0" rIns="137160" bIns="30480" numCol="1" spcCol="1270" anchor="ctr" anchorCtr="0">
          <a:noAutofit/>
        </a:bodyPr>
        <a:lstStyle/>
        <a:p>
          <a:pPr marL="0" lvl="0" indent="0" algn="r" defTabSz="1066800">
            <a:lnSpc>
              <a:spcPct val="90000"/>
            </a:lnSpc>
            <a:spcBef>
              <a:spcPct val="0"/>
            </a:spcBef>
            <a:spcAft>
              <a:spcPct val="35000"/>
            </a:spcAft>
            <a:buNone/>
          </a:pPr>
          <a:endParaRPr lang="zh-CN" altLang="en-US" sz="2400" kern="1200" dirty="0"/>
        </a:p>
      </dsp:txBody>
      <dsp:txXfrm rot="16200000">
        <a:off x="1342594" y="2031269"/>
        <a:ext cx="3904180" cy="350272"/>
      </dsp:txXfrm>
    </dsp:sp>
    <dsp:sp modelId="{2944BEF9-FFD0-46CF-9E91-58A535F3716B}">
      <dsp:nvSpPr>
        <dsp:cNvPr id="0" name=""/>
        <dsp:cNvSpPr/>
      </dsp:nvSpPr>
      <dsp:spPr>
        <a:xfrm flipH="1" flipV="1">
          <a:off x="682688" y="-214350"/>
          <a:ext cx="1545578" cy="4804423"/>
        </a:xfrm>
        <a:prstGeom prst="rect">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2870" tIns="0" rIns="154305" bIns="34290" numCol="1" spcCol="1270" anchor="ctr" anchorCtr="0">
          <a:noAutofit/>
        </a:bodyPr>
        <a:lstStyle/>
        <a:p>
          <a:pPr marL="0" lvl="0" indent="0" algn="r" defTabSz="1200150">
            <a:lnSpc>
              <a:spcPct val="90000"/>
            </a:lnSpc>
            <a:spcBef>
              <a:spcPct val="0"/>
            </a:spcBef>
            <a:spcAft>
              <a:spcPct val="35000"/>
            </a:spcAft>
            <a:buNone/>
          </a:pPr>
          <a:endParaRPr lang="zh-CN" altLang="en-US" sz="2700" kern="1200" dirty="0"/>
        </a:p>
      </dsp:txBody>
      <dsp:txXfrm rot="5400000">
        <a:off x="-180040" y="1746714"/>
        <a:ext cx="4323981" cy="401850"/>
      </dsp:txXfrm>
    </dsp:sp>
    <dsp:sp modelId="{683C829C-2654-4245-9378-23D146BB7B6D}">
      <dsp:nvSpPr>
        <dsp:cNvPr id="0" name=""/>
        <dsp:cNvSpPr/>
      </dsp:nvSpPr>
      <dsp:spPr>
        <a:xfrm>
          <a:off x="773177" y="-31983"/>
          <a:ext cx="1304441" cy="4523930"/>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Gungsuh" panose="02030600000101010101" pitchFamily="18" charset="-127"/>
              <a:ea typeface="Gungsuh" panose="02030600000101010101" pitchFamily="18" charset="-127"/>
            </a:rPr>
            <a:t>文化因素</a:t>
          </a:r>
          <a:endParaRPr lang="en-US" altLang="zh-CN" sz="2000" b="1" kern="1200" dirty="0">
            <a:solidFill>
              <a:srgbClr val="FF0000"/>
            </a:solidFill>
            <a:latin typeface="Gungsuh" panose="02030600000101010101" pitchFamily="18" charset="-127"/>
            <a:ea typeface="Gungsuh" panose="02030600000101010101" pitchFamily="18" charset="-127"/>
          </a:endParaRPr>
        </a:p>
        <a:p>
          <a:pPr marL="0" lvl="0" indent="0" algn="l" defTabSz="889000">
            <a:lnSpc>
              <a:spcPct val="90000"/>
            </a:lnSpc>
            <a:spcBef>
              <a:spcPct val="0"/>
            </a:spcBef>
            <a:spcAft>
              <a:spcPct val="35000"/>
            </a:spcAft>
            <a:buNone/>
          </a:pPr>
          <a:endParaRPr lang="zh-CN" altLang="en-US" sz="2000" b="1" kern="1200" dirty="0">
            <a:solidFill>
              <a:srgbClr val="FF0000"/>
            </a:solidFill>
            <a:latin typeface="Gungsuh" panose="02030600000101010101" pitchFamily="18" charset="-127"/>
            <a:ea typeface="Gungsuh" panose="02030600000101010101" pitchFamily="18" charset="-127"/>
          </a:endParaRPr>
        </a:p>
        <a:p>
          <a:pPr marL="0" lvl="0" indent="0" algn="l" defTabSz="889000">
            <a:lnSpc>
              <a:spcPct val="90000"/>
            </a:lnSpc>
            <a:spcBef>
              <a:spcPct val="0"/>
            </a:spcBef>
            <a:spcAft>
              <a:spcPct val="35000"/>
            </a:spcAft>
            <a:buNone/>
          </a:pPr>
          <a:r>
            <a:rPr lang="zh-CN" altLang="en-US" sz="2000" b="1" kern="1200" dirty="0"/>
            <a:t>文化</a:t>
          </a:r>
        </a:p>
        <a:p>
          <a:pPr marL="0" lvl="0" indent="0" algn="l" defTabSz="889000">
            <a:lnSpc>
              <a:spcPct val="90000"/>
            </a:lnSpc>
            <a:spcBef>
              <a:spcPct val="0"/>
            </a:spcBef>
            <a:spcAft>
              <a:spcPct val="35000"/>
            </a:spcAft>
            <a:buNone/>
          </a:pPr>
          <a:endParaRPr lang="zh-CN" altLang="en-US" sz="2000" b="1" kern="1200" dirty="0"/>
        </a:p>
        <a:p>
          <a:pPr marL="0" lvl="0" indent="0" algn="l" defTabSz="889000">
            <a:lnSpc>
              <a:spcPct val="90000"/>
            </a:lnSpc>
            <a:spcBef>
              <a:spcPct val="0"/>
            </a:spcBef>
            <a:spcAft>
              <a:spcPct val="35000"/>
            </a:spcAft>
            <a:buNone/>
          </a:pPr>
          <a:r>
            <a:rPr lang="zh-CN" altLang="en-US" sz="2000" b="1" kern="1200" dirty="0"/>
            <a:t>亚文化</a:t>
          </a:r>
        </a:p>
        <a:p>
          <a:pPr marL="0" lvl="0" indent="0" algn="l" defTabSz="889000">
            <a:lnSpc>
              <a:spcPct val="90000"/>
            </a:lnSpc>
            <a:spcBef>
              <a:spcPct val="0"/>
            </a:spcBef>
            <a:spcAft>
              <a:spcPct val="35000"/>
            </a:spcAft>
            <a:buNone/>
          </a:pPr>
          <a:endParaRPr lang="zh-CN" altLang="en-US" sz="2000" b="1" kern="1200" dirty="0"/>
        </a:p>
      </dsp:txBody>
      <dsp:txXfrm>
        <a:off x="773177" y="-31983"/>
        <a:ext cx="1304441" cy="4523930"/>
      </dsp:txXfrm>
    </dsp:sp>
    <dsp:sp modelId="{D094B14A-2FB1-4409-BCA7-26C7EF7CFC88}">
      <dsp:nvSpPr>
        <dsp:cNvPr id="0" name=""/>
        <dsp:cNvSpPr/>
      </dsp:nvSpPr>
      <dsp:spPr>
        <a:xfrm>
          <a:off x="2313866" y="569573"/>
          <a:ext cx="1553232" cy="4023762"/>
        </a:xfrm>
        <a:prstGeom prst="rect">
          <a:avLst/>
        </a:prstGeom>
        <a:noFill/>
        <a:ln>
          <a:noFill/>
        </a:ln>
        <a:effectLst/>
        <a:scene3d>
          <a:camera prst="orthographicFront"/>
          <a:lightRig rig="flat" dir="t"/>
        </a:scene3d>
        <a:sp3d/>
      </dsp:spPr>
      <dsp:style>
        <a:lnRef idx="0">
          <a:scrgbClr r="0" g="0" b="0"/>
        </a:lnRef>
        <a:fillRef idx="3">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Gungsuh" panose="02030600000101010101" pitchFamily="18" charset="-127"/>
              <a:ea typeface="Gungsuh" panose="02030600000101010101" pitchFamily="18" charset="-127"/>
            </a:rPr>
            <a:t>社会因素</a:t>
          </a:r>
          <a:endParaRPr lang="en-US" altLang="zh-CN" sz="2000" b="1" kern="1200" dirty="0">
            <a:solidFill>
              <a:srgbClr val="FF0000"/>
            </a:solidFill>
            <a:latin typeface="Gungsuh" panose="02030600000101010101" pitchFamily="18" charset="-127"/>
            <a:ea typeface="Gungsuh" panose="02030600000101010101" pitchFamily="18" charset="-127"/>
          </a:endParaRPr>
        </a:p>
        <a:p>
          <a:pPr marL="0" lvl="0" indent="0" algn="l" defTabSz="889000">
            <a:lnSpc>
              <a:spcPct val="90000"/>
            </a:lnSpc>
            <a:spcBef>
              <a:spcPct val="0"/>
            </a:spcBef>
            <a:spcAft>
              <a:spcPct val="35000"/>
            </a:spcAft>
            <a:buNone/>
          </a:pPr>
          <a:endParaRPr lang="zh-CN" altLang="en-US" sz="2000" b="1" kern="1200" dirty="0">
            <a:solidFill>
              <a:srgbClr val="FF0000"/>
            </a:solidFill>
            <a:latin typeface="Gungsuh" panose="02030600000101010101" pitchFamily="18" charset="-127"/>
            <a:ea typeface="Gungsuh" panose="02030600000101010101" pitchFamily="18" charset="-127"/>
          </a:endParaRPr>
        </a:p>
        <a:p>
          <a:pPr marL="0" lvl="0" indent="0" algn="l" defTabSz="800100">
            <a:lnSpc>
              <a:spcPct val="90000"/>
            </a:lnSpc>
            <a:spcBef>
              <a:spcPct val="0"/>
            </a:spcBef>
            <a:spcAft>
              <a:spcPct val="35000"/>
            </a:spcAft>
            <a:buNone/>
          </a:pPr>
          <a:r>
            <a:rPr lang="zh-CN" altLang="en-US" sz="1800" b="1" kern="1200" dirty="0"/>
            <a:t>参照群体</a:t>
          </a:r>
        </a:p>
        <a:p>
          <a:pPr marL="0" lvl="0" indent="0" algn="l" defTabSz="800100">
            <a:lnSpc>
              <a:spcPct val="90000"/>
            </a:lnSpc>
            <a:spcBef>
              <a:spcPct val="0"/>
            </a:spcBef>
            <a:spcAft>
              <a:spcPct val="35000"/>
            </a:spcAft>
            <a:buNone/>
          </a:pPr>
          <a:endParaRPr lang="zh-CN" altLang="en-US" sz="1800" b="1" kern="1200" dirty="0"/>
        </a:p>
        <a:p>
          <a:pPr marL="0" lvl="0" indent="0" algn="l" defTabSz="800100">
            <a:lnSpc>
              <a:spcPct val="90000"/>
            </a:lnSpc>
            <a:spcBef>
              <a:spcPct val="0"/>
            </a:spcBef>
            <a:spcAft>
              <a:spcPct val="35000"/>
            </a:spcAft>
            <a:buNone/>
          </a:pPr>
          <a:r>
            <a:rPr lang="zh-CN" altLang="en-US" sz="1800" b="1" kern="1200" dirty="0"/>
            <a:t>家庭</a:t>
          </a:r>
        </a:p>
        <a:p>
          <a:pPr marL="0" lvl="0" indent="0" algn="l" defTabSz="800100">
            <a:lnSpc>
              <a:spcPct val="90000"/>
            </a:lnSpc>
            <a:spcBef>
              <a:spcPct val="0"/>
            </a:spcBef>
            <a:spcAft>
              <a:spcPct val="35000"/>
            </a:spcAft>
            <a:buNone/>
          </a:pPr>
          <a:endParaRPr lang="zh-CN" altLang="en-US" sz="1800" b="1" kern="1200" dirty="0"/>
        </a:p>
        <a:p>
          <a:pPr marL="0" lvl="0" indent="0" algn="l" defTabSz="800100">
            <a:lnSpc>
              <a:spcPct val="90000"/>
            </a:lnSpc>
            <a:spcBef>
              <a:spcPct val="0"/>
            </a:spcBef>
            <a:spcAft>
              <a:spcPct val="35000"/>
            </a:spcAft>
            <a:buNone/>
          </a:pPr>
          <a:r>
            <a:rPr lang="zh-CN" altLang="en-US" sz="1800" b="1" kern="1200" dirty="0"/>
            <a:t>社会角色</a:t>
          </a:r>
        </a:p>
      </dsp:txBody>
      <dsp:txXfrm>
        <a:off x="2313866" y="569573"/>
        <a:ext cx="1553232" cy="4023762"/>
      </dsp:txXfrm>
    </dsp:sp>
    <dsp:sp modelId="{EDC7C32D-A15F-4304-AFD0-B1683A474DBA}">
      <dsp:nvSpPr>
        <dsp:cNvPr id="0" name=""/>
        <dsp:cNvSpPr/>
      </dsp:nvSpPr>
      <dsp:spPr>
        <a:xfrm>
          <a:off x="3404578" y="720877"/>
          <a:ext cx="2138775" cy="3872458"/>
        </a:xfrm>
        <a:prstGeom prst="rect">
          <a:avLst/>
        </a:prstGeom>
        <a:noFill/>
        <a:ln>
          <a:noFill/>
        </a:ln>
        <a:effectLst/>
        <a:scene3d>
          <a:camera prst="orthographicFront"/>
          <a:lightRig rig="flat" dir="t"/>
        </a:scene3d>
        <a:sp3d/>
      </dsp:spPr>
      <dsp:style>
        <a:lnRef idx="0">
          <a:scrgbClr r="0" g="0" b="0"/>
        </a:lnRef>
        <a:fillRef idx="3">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zh-CN" altLang="en-US" sz="2000" b="1" kern="1200" dirty="0">
              <a:solidFill>
                <a:srgbClr val="FF0000"/>
              </a:solidFill>
              <a:latin typeface="Gungsuh" panose="02030600000101010101" pitchFamily="18" charset="-127"/>
              <a:ea typeface="Gungsuh" panose="02030600000101010101" pitchFamily="18" charset="-127"/>
            </a:rPr>
            <a:t>个人因素</a:t>
          </a: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年龄与性别</a:t>
          </a:r>
          <a:endParaRPr lang="zh-CN" altLang="en-US" sz="1800" b="1" kern="1200" dirty="0">
            <a:solidFill>
              <a:schemeClr val="tx1">
                <a:lumMod val="50000"/>
                <a:lumOff val="50000"/>
              </a:schemeClr>
            </a:solidFill>
            <a:latin typeface="Gungsuh" panose="02030600000101010101" pitchFamily="18" charset="-127"/>
            <a:ea typeface="Gungsuh" panose="02030600000101010101" pitchFamily="18" charset="-127"/>
          </a:endParaRP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职业</a:t>
          </a:r>
          <a:endParaRPr lang="en-US" altLang="zh-CN" sz="1800" b="1" kern="1200" dirty="0">
            <a:solidFill>
              <a:schemeClr val="tx1">
                <a:lumMod val="50000"/>
                <a:lumOff val="50000"/>
              </a:schemeClr>
            </a:solidFill>
          </a:endParaRP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经济状况</a:t>
          </a:r>
          <a:endParaRPr lang="en-US" altLang="zh-CN" sz="1800" b="1" kern="1200" dirty="0">
            <a:solidFill>
              <a:schemeClr val="tx1">
                <a:lumMod val="50000"/>
                <a:lumOff val="50000"/>
              </a:schemeClr>
            </a:solidFill>
          </a:endParaRP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生活方式</a:t>
          </a: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个性及自</a:t>
          </a:r>
          <a:endParaRPr lang="en-US" altLang="zh-CN" sz="1800" b="1" kern="1200" dirty="0">
            <a:solidFill>
              <a:schemeClr val="tx1">
                <a:lumMod val="50000"/>
                <a:lumOff val="50000"/>
              </a:schemeClr>
            </a:solidFill>
          </a:endParaRPr>
        </a:p>
        <a:p>
          <a:pPr marL="0" lvl="0" indent="0" algn="l" defTabSz="800100">
            <a:lnSpc>
              <a:spcPct val="90000"/>
            </a:lnSpc>
            <a:spcBef>
              <a:spcPct val="0"/>
            </a:spcBef>
            <a:spcAft>
              <a:spcPct val="35000"/>
            </a:spcAft>
            <a:buNone/>
          </a:pPr>
          <a:r>
            <a:rPr lang="zh-CN" altLang="en-US" sz="1800" b="1" kern="1200" dirty="0">
              <a:solidFill>
                <a:schemeClr val="tx1">
                  <a:lumMod val="50000"/>
                  <a:lumOff val="50000"/>
                </a:schemeClr>
              </a:solidFill>
            </a:rPr>
            <a:t>我观念</a:t>
          </a:r>
        </a:p>
      </dsp:txBody>
      <dsp:txXfrm>
        <a:off x="3404578" y="720877"/>
        <a:ext cx="2138775" cy="3872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6C59C-CA5F-4B13-A31E-0469050565AD}">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参照群体</a:t>
          </a:r>
        </a:p>
      </dsp:txBody>
      <dsp:txXfrm>
        <a:off x="44665" y="2106299"/>
        <a:ext cx="2060143" cy="1206068"/>
      </dsp:txXfrm>
    </dsp:sp>
    <dsp:sp modelId="{17CAE009-3CA0-4191-BC9B-D3D9DCB16A20}">
      <dsp:nvSpPr>
        <dsp:cNvPr id="0" name=""/>
        <dsp:cNvSpPr/>
      </dsp:nvSpPr>
      <dsp:spPr>
        <a:xfrm>
          <a:off x="2355850" y="2444570"/>
          <a:ext cx="452659" cy="52952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2355850" y="2550475"/>
        <a:ext cx="316861" cy="317716"/>
      </dsp:txXfrm>
    </dsp:sp>
    <dsp:sp modelId="{6476F52A-0DAB-47E1-B9FA-6E75DC17DCFC}">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家庭</a:t>
          </a:r>
        </a:p>
      </dsp:txBody>
      <dsp:txXfrm>
        <a:off x="3033928" y="2106299"/>
        <a:ext cx="2060143" cy="1206068"/>
      </dsp:txXfrm>
    </dsp:sp>
    <dsp:sp modelId="{2DC80397-DBE1-42D6-9C35-00511E96F822}">
      <dsp:nvSpPr>
        <dsp:cNvPr id="0" name=""/>
        <dsp:cNvSpPr/>
      </dsp:nvSpPr>
      <dsp:spPr>
        <a:xfrm>
          <a:off x="5345112" y="2444570"/>
          <a:ext cx="452659" cy="529526"/>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45112" y="2550475"/>
        <a:ext cx="316861" cy="317716"/>
      </dsp:txXfrm>
    </dsp:sp>
    <dsp:sp modelId="{9AA9007D-E0B7-4C20-93BE-767F360B43F1}">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社会角色</a:t>
          </a:r>
        </a:p>
      </dsp:txBody>
      <dsp:txXfrm>
        <a:off x="6023190" y="2106299"/>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6E65D-7246-47DB-868D-3BB40DDA3FB7}">
      <dsp:nvSpPr>
        <dsp:cNvPr id="0" name=""/>
        <dsp:cNvSpPr/>
      </dsp:nvSpPr>
      <dsp:spPr>
        <a:xfrm>
          <a:off x="1841" y="1229158"/>
          <a:ext cx="2243716" cy="8974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b="1" kern="1200" dirty="0"/>
            <a:t>获取信息</a:t>
          </a:r>
        </a:p>
      </dsp:txBody>
      <dsp:txXfrm>
        <a:off x="450584" y="1229158"/>
        <a:ext cx="1346230" cy="897486"/>
      </dsp:txXfrm>
    </dsp:sp>
    <dsp:sp modelId="{6DE4D23C-9C5E-42C1-BB83-6C0E74684E80}">
      <dsp:nvSpPr>
        <dsp:cNvPr id="0" name=""/>
        <dsp:cNvSpPr/>
      </dsp:nvSpPr>
      <dsp:spPr>
        <a:xfrm>
          <a:off x="2021186" y="1229158"/>
          <a:ext cx="2243716" cy="8974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b="1" kern="1200" dirty="0"/>
            <a:t>维系关系</a:t>
          </a:r>
        </a:p>
      </dsp:txBody>
      <dsp:txXfrm>
        <a:off x="2469929" y="1229158"/>
        <a:ext cx="1346230" cy="897486"/>
      </dsp:txXfrm>
    </dsp:sp>
    <dsp:sp modelId="{C88AB303-02B5-4CB4-A606-D7217D17A52F}">
      <dsp:nvSpPr>
        <dsp:cNvPr id="0" name=""/>
        <dsp:cNvSpPr/>
      </dsp:nvSpPr>
      <dsp:spPr>
        <a:xfrm>
          <a:off x="4040531" y="1229158"/>
          <a:ext cx="2243716" cy="89748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zh-CN" altLang="en-US" sz="2300" b="1" kern="1200" dirty="0"/>
            <a:t>展现价值</a:t>
          </a:r>
        </a:p>
      </dsp:txBody>
      <dsp:txXfrm>
        <a:off x="4489274" y="1229158"/>
        <a:ext cx="1346230" cy="8974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6ED2D-3A68-49F8-B054-A5C5FE6E1E33}">
      <dsp:nvSpPr>
        <dsp:cNvPr id="0" name=""/>
        <dsp:cNvSpPr/>
      </dsp:nvSpPr>
      <dsp:spPr>
        <a:xfrm>
          <a:off x="1175879" y="820570"/>
          <a:ext cx="6225246" cy="219061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1DA19-46F4-44F5-A179-EA7F5DF0A21A}">
      <dsp:nvSpPr>
        <dsp:cNvPr id="0" name=""/>
        <dsp:cNvSpPr/>
      </dsp:nvSpPr>
      <dsp:spPr>
        <a:xfrm>
          <a:off x="0" y="1149526"/>
          <a:ext cx="2573101" cy="15327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年龄和性别</a:t>
          </a:r>
        </a:p>
      </dsp:txBody>
      <dsp:txXfrm>
        <a:off x="74820" y="1224346"/>
        <a:ext cx="2423461" cy="1383062"/>
      </dsp:txXfrm>
    </dsp:sp>
    <dsp:sp modelId="{645D8CD3-CE79-4C2D-84C9-2B71C8A61B43}">
      <dsp:nvSpPr>
        <dsp:cNvPr id="0" name=""/>
        <dsp:cNvSpPr/>
      </dsp:nvSpPr>
      <dsp:spPr>
        <a:xfrm>
          <a:off x="3001952" y="1149526"/>
          <a:ext cx="2573101" cy="15327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职业和经济状况</a:t>
          </a:r>
        </a:p>
      </dsp:txBody>
      <dsp:txXfrm>
        <a:off x="3076772" y="1224346"/>
        <a:ext cx="2423461" cy="1383062"/>
      </dsp:txXfrm>
    </dsp:sp>
    <dsp:sp modelId="{9A01B99D-DEB6-45AE-AEF9-BEED20B6AE43}">
      <dsp:nvSpPr>
        <dsp:cNvPr id="0" name=""/>
        <dsp:cNvSpPr/>
      </dsp:nvSpPr>
      <dsp:spPr>
        <a:xfrm>
          <a:off x="6003904" y="1149526"/>
          <a:ext cx="2573101" cy="15327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生活方式、个性及自我概念</a:t>
          </a:r>
        </a:p>
      </dsp:txBody>
      <dsp:txXfrm>
        <a:off x="6078724" y="1224346"/>
        <a:ext cx="2423461" cy="13830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891D0-6394-4A80-8FA6-C917CCC0CA52}">
      <dsp:nvSpPr>
        <dsp:cNvPr id="0" name=""/>
        <dsp:cNvSpPr/>
      </dsp:nvSpPr>
      <dsp:spPr>
        <a:xfrm>
          <a:off x="2" y="208110"/>
          <a:ext cx="8233131" cy="323291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54162-2F62-4D92-82DA-ABCC0D983976}">
      <dsp:nvSpPr>
        <dsp:cNvPr id="0" name=""/>
        <dsp:cNvSpPr/>
      </dsp:nvSpPr>
      <dsp:spPr>
        <a:xfrm>
          <a:off x="1005" y="1094739"/>
          <a:ext cx="1893158" cy="1459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动机</a:t>
          </a:r>
        </a:p>
      </dsp:txBody>
      <dsp:txXfrm>
        <a:off x="72259" y="1165993"/>
        <a:ext cx="1750650" cy="1317145"/>
      </dsp:txXfrm>
    </dsp:sp>
    <dsp:sp modelId="{43AA1B74-E75A-4306-9351-506D5B776BC7}">
      <dsp:nvSpPr>
        <dsp:cNvPr id="0" name=""/>
        <dsp:cNvSpPr/>
      </dsp:nvSpPr>
      <dsp:spPr>
        <a:xfrm>
          <a:off x="2113660" y="1094739"/>
          <a:ext cx="1893158" cy="1459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t>知觉</a:t>
          </a:r>
        </a:p>
      </dsp:txBody>
      <dsp:txXfrm>
        <a:off x="2184914" y="1165993"/>
        <a:ext cx="1750650" cy="1317145"/>
      </dsp:txXfrm>
    </dsp:sp>
    <dsp:sp modelId="{9B8FCA0F-30AC-49F3-B5D0-5B56F05C9F12}">
      <dsp:nvSpPr>
        <dsp:cNvPr id="0" name=""/>
        <dsp:cNvSpPr/>
      </dsp:nvSpPr>
      <dsp:spPr>
        <a:xfrm>
          <a:off x="4226316" y="1094739"/>
          <a:ext cx="1893158" cy="1459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t>学习</a:t>
          </a:r>
        </a:p>
      </dsp:txBody>
      <dsp:txXfrm>
        <a:off x="4297570" y="1165993"/>
        <a:ext cx="1750650" cy="1317145"/>
      </dsp:txXfrm>
    </dsp:sp>
    <dsp:sp modelId="{E11227DC-8AA3-489A-A4AB-D6FDF638EBFB}">
      <dsp:nvSpPr>
        <dsp:cNvPr id="0" name=""/>
        <dsp:cNvSpPr/>
      </dsp:nvSpPr>
      <dsp:spPr>
        <a:xfrm>
          <a:off x="6338972" y="1094739"/>
          <a:ext cx="1893158" cy="145965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b="1" kern="1200" dirty="0"/>
            <a:t>信念与态度</a:t>
          </a:r>
        </a:p>
      </dsp:txBody>
      <dsp:txXfrm>
        <a:off x="6410226" y="1165993"/>
        <a:ext cx="1750650" cy="1317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57199-C3D7-48F6-8409-54F5D0A41FD9}">
      <dsp:nvSpPr>
        <dsp:cNvPr id="0" name=""/>
        <dsp:cNvSpPr/>
      </dsp:nvSpPr>
      <dsp:spPr>
        <a:xfrm>
          <a:off x="3788" y="0"/>
          <a:ext cx="528782" cy="5287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B6CEBB-FC76-4EA9-88C1-55F8D0E3C55A}">
      <dsp:nvSpPr>
        <dsp:cNvPr id="0" name=""/>
        <dsp:cNvSpPr/>
      </dsp:nvSpPr>
      <dsp:spPr>
        <a:xfrm>
          <a:off x="56666" y="52878"/>
          <a:ext cx="423025" cy="423025"/>
        </a:xfrm>
        <a:prstGeom prst="chord">
          <a:avLst>
            <a:gd name="adj1" fmla="val 1168272"/>
            <a:gd name="adj2" fmla="val 9631728"/>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85F91A-77D0-4166-93F0-7D03B32C5F85}">
      <dsp:nvSpPr>
        <dsp:cNvPr id="0" name=""/>
        <dsp:cNvSpPr/>
      </dsp:nvSpPr>
      <dsp:spPr>
        <a:xfrm>
          <a:off x="642733" y="0"/>
          <a:ext cx="1564314" cy="528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zh-CN" altLang="en-US" sz="2000" kern="1200" dirty="0">
              <a:solidFill>
                <a:schemeClr val="accent6">
                  <a:lumMod val="75000"/>
                </a:schemeClr>
              </a:solidFill>
            </a:rPr>
            <a:t>选择性注意</a:t>
          </a:r>
        </a:p>
      </dsp:txBody>
      <dsp:txXfrm>
        <a:off x="642733" y="0"/>
        <a:ext cx="1564314" cy="528782"/>
      </dsp:txXfrm>
    </dsp:sp>
    <dsp:sp modelId="{23127609-06AD-4923-BF4F-AEE0C33B3311}">
      <dsp:nvSpPr>
        <dsp:cNvPr id="0" name=""/>
        <dsp:cNvSpPr/>
      </dsp:nvSpPr>
      <dsp:spPr>
        <a:xfrm>
          <a:off x="2317210" y="0"/>
          <a:ext cx="528782" cy="5287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1C6384-0505-485E-BF80-22FB895E6A87}">
      <dsp:nvSpPr>
        <dsp:cNvPr id="0" name=""/>
        <dsp:cNvSpPr/>
      </dsp:nvSpPr>
      <dsp:spPr>
        <a:xfrm>
          <a:off x="2370088" y="52878"/>
          <a:ext cx="423025" cy="423025"/>
        </a:xfrm>
        <a:prstGeom prst="chord">
          <a:avLst>
            <a:gd name="adj1" fmla="val 20431728"/>
            <a:gd name="adj2" fmla="val 11968272"/>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B71A7-F3E2-4B38-9D96-409A0D0244DA}">
      <dsp:nvSpPr>
        <dsp:cNvPr id="0" name=""/>
        <dsp:cNvSpPr/>
      </dsp:nvSpPr>
      <dsp:spPr>
        <a:xfrm>
          <a:off x="2956155" y="0"/>
          <a:ext cx="1564314" cy="528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zh-CN" altLang="en-US" sz="2000" kern="1200" dirty="0">
              <a:solidFill>
                <a:schemeClr val="accent6">
                  <a:lumMod val="75000"/>
                </a:schemeClr>
              </a:solidFill>
            </a:rPr>
            <a:t>选择性曲解</a:t>
          </a:r>
        </a:p>
      </dsp:txBody>
      <dsp:txXfrm>
        <a:off x="2956155" y="0"/>
        <a:ext cx="1564314" cy="528782"/>
      </dsp:txXfrm>
    </dsp:sp>
    <dsp:sp modelId="{4E1E7464-B77E-4DC2-B1CE-70BCFC813CD3}">
      <dsp:nvSpPr>
        <dsp:cNvPr id="0" name=""/>
        <dsp:cNvSpPr/>
      </dsp:nvSpPr>
      <dsp:spPr>
        <a:xfrm>
          <a:off x="4630632" y="0"/>
          <a:ext cx="528782" cy="52878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8F5534-D710-408A-BF0F-658CEFB1B4C3}">
      <dsp:nvSpPr>
        <dsp:cNvPr id="0" name=""/>
        <dsp:cNvSpPr/>
      </dsp:nvSpPr>
      <dsp:spPr>
        <a:xfrm>
          <a:off x="4683510" y="52878"/>
          <a:ext cx="423025" cy="423025"/>
        </a:xfrm>
        <a:prstGeom prst="chord">
          <a:avLst>
            <a:gd name="adj1" fmla="val 16200000"/>
            <a:gd name="adj2" fmla="val 162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9E7C18-56D8-4C35-BE81-36DE5F47D515}">
      <dsp:nvSpPr>
        <dsp:cNvPr id="0" name=""/>
        <dsp:cNvSpPr/>
      </dsp:nvSpPr>
      <dsp:spPr>
        <a:xfrm>
          <a:off x="5269577" y="0"/>
          <a:ext cx="1564314" cy="528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50800" rIns="50800" bIns="50800" numCol="1" spcCol="1270" anchor="b" anchorCtr="0">
          <a:noAutofit/>
        </a:bodyPr>
        <a:lstStyle/>
        <a:p>
          <a:pPr marL="0" lvl="0" indent="0" algn="l" defTabSz="889000">
            <a:lnSpc>
              <a:spcPct val="90000"/>
            </a:lnSpc>
            <a:spcBef>
              <a:spcPct val="0"/>
            </a:spcBef>
            <a:spcAft>
              <a:spcPct val="35000"/>
            </a:spcAft>
            <a:buNone/>
          </a:pPr>
          <a:r>
            <a:rPr lang="zh-CN" altLang="en-US" sz="2000" kern="1200" dirty="0">
              <a:solidFill>
                <a:schemeClr val="accent6">
                  <a:lumMod val="75000"/>
                </a:schemeClr>
              </a:solidFill>
            </a:rPr>
            <a:t>选择性记忆</a:t>
          </a:r>
        </a:p>
      </dsp:txBody>
      <dsp:txXfrm>
        <a:off x="5269577" y="0"/>
        <a:ext cx="1564314" cy="528782"/>
      </dsp:txXfrm>
    </dsp:sp>
  </dsp:spTree>
</dsp:drawing>
</file>

<file path=ppt/diagrams/layout1.xml><?xml version="1.0" encoding="utf-8"?>
<dgm:layoutDef xmlns:dgm="http://schemas.openxmlformats.org/drawingml/2006/diagram" xmlns:a="http://schemas.openxmlformats.org/drawingml/2006/main" uniqueId="urn:microsoft.com/office/officeart/2009/3/layout/BlockDescendingList">
  <dgm:title val=""/>
  <dgm:desc val=""/>
  <dgm:catLst>
    <dgm:cat type="list" pri="185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13" srcId="10" destId="11" srcOrd="0" destOrd="0"/>
        <dgm:cxn modelId="14" srcId="10" destId="12" srcOrd="0" destOrd="0"/>
        <dgm:cxn modelId="50" srcId="0" destId="20" srcOrd="1" destOrd="0"/>
        <dgm:cxn modelId="23" srcId="20" destId="21" srcOrd="0" destOrd="0"/>
        <dgm:cxn modelId="24" srcId="20" destId="22" srcOrd="0" destOrd="0"/>
        <dgm:cxn modelId="60" srcId="0" destId="30" srcOrd="2" destOrd="0"/>
        <dgm:cxn modelId="33" srcId="30" destId="31" srcOrd="0" destOrd="0"/>
        <dgm:cxn modelId="34" srcId="30" destId="32"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70">
          <dgm:prSet phldr="1"/>
        </dgm:pt>
      </dgm:ptLst>
      <dgm:cxnLst>
        <dgm:cxn modelId="40" srcId="0" destId="10" srcOrd="0" destOrd="0"/>
        <dgm:cxn modelId="50" srcId="0" destId="20" srcOrd="1" destOrd="0"/>
        <dgm:cxn modelId="60" srcId="0" destId="30" srcOrd="2" destOrd="0"/>
        <dgm:cxn modelId="80" srcId="0" destId="7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axis="ch" ptType="node" func="cnt" op="equ" val="1">
        <dgm:alg type="composite">
          <dgm:param type="ar" val="0.5516"/>
        </dgm:alg>
        <dgm:choose name="Name3">
          <dgm:if name="Name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if>
          <dgm:else name="Name5">
            <dgm:constrLst>
              <dgm:constr type="primFontSz" for="des" forName="childText_1" val="65"/>
              <dgm:constr type="primFontSz" for="des" forName="parentText_1" val="65"/>
              <dgm:constr type="primFontSz" for="des" forName="childText_1" refType="primFontSz" refFor="des" refForName="parentText_1" op="lte"/>
              <dgm:constr type="l" for="ch" forName="accentShape_1" refType="w" fact="0"/>
              <dgm:constr type="t" for="ch" forName="accentShape_1" refType="h" fact="0"/>
              <dgm:constr type="w" for="ch" forName="accentShape_1" refType="w" fact="0.7146"/>
              <dgm:constr type="h" for="ch" forName="accentShape_1" refType="h" fact="0.9952"/>
              <dgm:constr type="l" for="ch" forName="parentText_1" refType="w" fact="0.513"/>
              <dgm:constr type="t" for="ch" forName="parentText_1" refType="h" fact="0"/>
              <dgm:constr type="w" for="ch" forName="parentText_1" refType="w" refFor="ch" refForName="accentShape_1" fact="0.26"/>
              <dgm:constr type="h" for="ch" forName="parentText_1"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Lst>
          </dgm:else>
        </dgm:choose>
      </dgm:if>
      <dgm:if name="Name6" axis="ch" ptType="node" func="cnt" op="equ" val="2">
        <dgm:alg type="composite">
          <dgm:param type="ar" val="0.9804"/>
        </dgm:alg>
        <dgm:choose name="Name7">
          <dgm:if name="Name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2" refType="w" fact="0.4393"/>
              <dgm:constr type="t" for="ch" forName="accentShape_2" refType="h" fact="0.1192"/>
              <dgm:constr type="w" for="ch" forName="accentShape_2" refType="w" fact="0.4021"/>
              <dgm:constr type="h" for="ch" forName="accentShape_2" refType="h" fact="0.876"/>
              <dgm:constr type="l" for="ch" forName="accentShape_1" refType="w" fact="0"/>
              <dgm:constr type="t" for="ch" forName="accentShape_1" refType="h" fact="0"/>
              <dgm:constr type="w" for="ch" forName="accentShape_1" refType="w" fact="0.4021"/>
              <dgm:constr type="h" for="ch" forName="accentShape_1" refType="h" fact="0.9952"/>
              <dgm:constr type="l" for="ch" forName="parentText_1" refType="w" fact="0.2946"/>
              <dgm:constr type="t" for="ch" forName="parentText_1" refType="h" fact="0"/>
              <dgm:constr type="w" for="ch" forName="parentText_1" refType="w" refFor="ch" refForName="accentShape_1" fact="0.26"/>
              <dgm:constr type="h" for="ch" forName="parentText_1" refType="h" fact="0.78"/>
              <dgm:constr type="l" for="ch" forName="parentText_2" refType="w" fact="0.7339"/>
              <dgm:constr type="t" for="ch" forName="parentText_2" refType="h" fact="0.1192"/>
              <dgm:constr type="w" for="ch" forName="parentText_2" refType="w" refFor="ch" refForName="accentShape_1" fact="0.26"/>
              <dgm:constr type="h" for="ch" forName="parentText_2" refType="h" fact="0.78"/>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4393"/>
              <dgm:constr type="t" for="ch" forName="childText_2" refType="h" fact="0.1192"/>
              <dgm:constr type="w" for="ch" forName="childText_2" refType="w" refFor="ch" refForName="accentShape_2" fact="0.71"/>
              <dgm:constr type="h" for="ch" forName="childText_2" refType="h" fact="0.8808"/>
            </dgm:constrLst>
          </dgm:if>
          <dgm:else name="Name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parentText_2" refType="primFontSz" refFor="des" refForName="parentText_1" op="equ"/>
              <dgm:constr type="primFontSz" for="des" forName="childText_2" refType="primFontSz" refFor="des" refForName="childText_1" op="equ"/>
              <dgm:constr type="l" for="ch" forName="accentShape_1" refType="w" fact="0.4393"/>
              <dgm:constr type="t" for="ch" forName="accentShape_2" refType="h" fact="0.1192"/>
              <dgm:constr type="w" for="ch" forName="accentShape_2" refType="w" fact="0.4021"/>
              <dgm:constr type="h" for="ch" forName="accentShape_2" refType="h" fact="0.876"/>
              <dgm:constr type="l" for="ch" forName="accentShape_2" refType="w" fact="0"/>
              <dgm:constr type="t" for="ch" forName="accentShape_1" refType="h" fact="0"/>
              <dgm:constr type="w" for="ch" forName="accentShape_1" refType="w" fact="0.4021"/>
              <dgm:constr type="h" for="ch" forName="accentShape_1" refType="h" fact="0.9952"/>
              <dgm:constr type="l" for="ch" forName="parentText_2" refType="w" fact="0.2946"/>
              <dgm:constr type="t" for="ch" forName="parentText_1" refType="h" fact="0"/>
              <dgm:constr type="w" for="ch" forName="parentText_1" refType="w" refFor="ch" refForName="accentShape_1" fact="0.26"/>
              <dgm:constr type="h" for="ch" forName="parentText_1" refType="h" fact="0.78"/>
              <dgm:constr type="l" for="ch" forName="parentText_1" refType="w" fact="0.7339"/>
              <dgm:constr type="t" for="ch" forName="parentText_2" refType="h" fact="0.1192"/>
              <dgm:constr type="w" for="ch" forName="parentText_2" refType="w" refFor="ch" refForName="accentShape_1" fact="0.26"/>
              <dgm:constr type="h" for="ch" forName="parentText_2" refType="h" fact="0.78"/>
              <dgm:constr type="l" for="ch" forName="childText_2" refType="w" fact="0"/>
              <dgm:constr type="t" for="ch" forName="childText_1" refType="h" fact="0"/>
              <dgm:constr type="w" for="ch" forName="childText_1" refType="w" refFor="ch" refForName="accentShape_1" fact="0.71"/>
              <dgm:constr type="h" for="ch" forName="childText_1" refType="h"/>
              <dgm:constr type="l" for="ch" forName="childText_1" refType="w" fact="0.4393"/>
              <dgm:constr type="t" for="ch" forName="childText_2" refType="h" fact="0.1192"/>
              <dgm:constr type="w" for="ch" forName="childText_2" refType="w" refFor="ch" refForName="accentShape_2" fact="0.71"/>
              <dgm:constr type="h" for="ch" forName="childText_2" refType="h" fact="0.8808"/>
            </dgm:constrLst>
          </dgm:else>
        </dgm:choose>
      </dgm:if>
      <dgm:if name="Name10" axis="ch" ptType="node" func="cnt" op="equ" val="3">
        <dgm:alg type="composite">
          <dgm:param type="ar" val="1.4097"/>
        </dgm:alg>
        <dgm:choose name="Name11">
          <dgm:if name="Name12"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1"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3" refType="w" fact="0.6101"/>
              <dgm:constr type="t" for="ch" forName="accentShape_3" refType="h" fact="0.2457"/>
              <dgm:constr type="w" for="ch" forName="accentShape_3" refType="w" fact="0.2796"/>
              <dgm:constr type="h" for="ch" forName="accentShape_3" refType="h" fact="0.7499"/>
              <dgm:constr type="l" for="ch" forName="parentText_1"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3" refType="w" fact="0.6101"/>
              <dgm:constr type="t" for="ch" forName="childText_3" refType="h" fact="0.2457"/>
              <dgm:constr type="w" for="ch" forName="childText_3" refType="w" refFor="ch" refForName="accentShape_3" fact="0.71"/>
              <dgm:constr type="h" for="ch" forName="childText_3" refType="h" fact="0.7543"/>
            </dgm:constrLst>
          </dgm:if>
          <dgm:else name="Name13">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parentText_2" refType="primFontSz" refFor="des" refForName="parentText_1" op="equ"/>
              <dgm:constr type="primFontSz" for="des" forName="parentText_3"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l" for="ch" forName="accentShape_3" refType="w" fact="0"/>
              <dgm:constr type="t" for="ch" forName="accentShape_1" refType="h" fact="0"/>
              <dgm:constr type="w" for="ch" forName="accentShape_1" refType="w" fact="0.2796"/>
              <dgm:constr type="h" for="ch" forName="accentShape_1" refType="h" fact="0.9952"/>
              <dgm:constr type="l" for="ch" forName="accentShape_2" refType="w" fact="0.3055"/>
              <dgm:constr type="t" for="ch" forName="accentShape_2" refType="h" fact="0.1192"/>
              <dgm:constr type="w" for="ch" forName="accentShape_2" refType="w" fact="0.2796"/>
              <dgm:constr type="h" for="ch" forName="accentShape_2" refType="h" fact="0.876"/>
              <dgm:constr type="l" for="ch" forName="accentShape_1" refType="w" fact="0.6101"/>
              <dgm:constr type="t" for="ch" forName="accentShape_3" refType="h" fact="0.2457"/>
              <dgm:constr type="w" for="ch" forName="accentShape_3" refType="w" fact="0.2796"/>
              <dgm:constr type="h" for="ch" forName="accentShape_3" refType="h" fact="0.7499"/>
              <dgm:constr type="l" for="ch" forName="parentText_3" refType="w" fact="0.2"/>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5055"/>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1" refType="w" fact="0.8101"/>
              <dgm:constr type="t" for="ch" forName="parentText_3" refType="h" fact="0.2457"/>
              <dgm:constr type="w" for="ch" forName="parentText_3" refType="w" refFor="ch" refForName="accentShape_3" fact="0.26"/>
              <dgm:constr type="h" for="ch" forName="parentText_3" refType="h" refFor="ch" refForName="accentShape_3" fact="0.9"/>
              <dgm:constr type="l" for="ch" forName="childText_3" refType="w" fact="0"/>
              <dgm:constr type="t" for="ch" forName="childText_1" refType="h" fact="0"/>
              <dgm:constr type="w" for="ch" forName="childText_1" refType="w" refFor="ch" refForName="accentShape_1" fact="0.71"/>
              <dgm:constr type="h" for="ch" forName="childText_1" refType="h"/>
              <dgm:constr type="l" for="ch" forName="childText_2" refType="w" fact="0.3055"/>
              <dgm:constr type="t" for="ch" forName="childText_2" refType="h" fact="0.1192"/>
              <dgm:constr type="w" for="ch" forName="childText_2" refType="w" refFor="ch" refForName="accentShape_2" fact="0.71"/>
              <dgm:constr type="h" for="ch" forName="childText_2" refType="h" fact="0.8808"/>
              <dgm:constr type="l" for="ch" forName="childText_1" refType="w" fact="0.6101"/>
              <dgm:constr type="t" for="ch" forName="childText_3" refType="h" fact="0.2457"/>
              <dgm:constr type="w" for="ch" forName="childText_3" refType="w" refFor="ch" refForName="accentShape_3" fact="0.71"/>
              <dgm:constr type="h" for="ch" forName="childText_3" refType="h" fact="0.7543"/>
            </dgm:constrLst>
          </dgm:else>
        </dgm:choose>
      </dgm:if>
      <dgm:if name="Name14" axis="ch" ptType="node" func="cnt" op="equ" val="4">
        <dgm:alg type="composite">
          <dgm:param type="ar" val="1.8305"/>
        </dgm:alg>
        <dgm:choose name="Name15">
          <dgm:if name="Name16"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1" refType="w" fact="0"/>
              <dgm:constr type="t" for="ch" forName="accentShape_1" refType="h" fact="0"/>
              <dgm:constr type="w" for="ch" forName="accentShape_1" refType="w" fact="0.2153"/>
              <dgm:constr type="h" for="ch" forName="accentShape_1" refType="h" fact="0.9952"/>
              <dgm:constr type="l" for="ch" forName="accentShape_2" refType="w" fact="0.2353"/>
              <dgm:constr type="t" for="ch" forName="accentShape_2" refType="h" fact="0.1192"/>
              <dgm:constr type="w" for="ch" forName="accentShape_2" refType="w" fact="0.2153"/>
              <dgm:constr type="h" for="ch" forName="accentShape_2" refType="h" fact="0.876"/>
              <dgm:constr type="l" for="ch" forName="accentShape_3" refType="w" fact="0.4699"/>
              <dgm:constr type="t" for="ch" forName="accentShape_3" refType="h" fact="0.2457"/>
              <dgm:constr type="w" for="ch" forName="accentShape_3" refType="w" fact="0.2153"/>
              <dgm:constr type="h" for="ch" forName="accentShape_3" refType="h" fact="0.7495"/>
              <dgm:constr type="l" for="ch" forName="accentShape_4" refType="w" fact="0.6997"/>
              <dgm:constr type="t" for="ch" forName="accentShape_4" refType="h" fact="0.3696"/>
              <dgm:constr type="w" for="ch" forName="accentShape_4" refType="w" fact="0.2153"/>
              <dgm:constr type="h" for="ch" forName="accentShape_4" refType="h" fact="0.6256"/>
              <dgm:constr type="l" for="ch" forName="parentText_1"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3"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2353"/>
              <dgm:constr type="t" for="ch" forName="childText_2" refType="h" fact="0.1192"/>
              <dgm:constr type="w" for="ch" forName="childText_2" refType="w" refFor="ch" refForName="accentShape_2" fact="0.71"/>
              <dgm:constr type="h" for="ch" forName="childText_2" refType="h" fact="0.8808"/>
              <dgm:constr type="l" for="ch" forName="childText_3" refType="w" fact="0.4699"/>
              <dgm:constr type="t" for="ch" forName="childText_3" refType="h" fact="0.2457"/>
              <dgm:constr type="w" for="ch" forName="childText_3" refType="w" refFor="ch" refForName="accentShape_3" fact="0.71"/>
              <dgm:constr type="h" for="ch" forName="childText_3" refType="h" fact="0.7543"/>
              <dgm:constr type="l" for="ch" forName="childText_4" refType="w" fact="0.6997"/>
              <dgm:constr type="t" for="ch" forName="childText_4" refType="h" fact="0.3696"/>
              <dgm:constr type="w" for="ch" forName="childText_4" refType="w" refFor="ch" refForName="accentShape_4" fact="0.71"/>
              <dgm:constr type="h" for="ch" forName="childText_4" refType="h" fact="0.6261"/>
            </dgm:constrLst>
          </dgm:if>
          <dgm:else name="Name17">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l" for="ch" forName="accentShape_4" refType="w" fact="0"/>
              <dgm:constr type="t" for="ch" forName="accentShape_1" refType="h" fact="0"/>
              <dgm:constr type="w" for="ch" forName="accentShape_1" refType="w" fact="0.2153"/>
              <dgm:constr type="h" for="ch" forName="accentShape_1" refType="h" fact="0.9952"/>
              <dgm:constr type="l" for="ch" forName="accentShape_3" refType="w" fact="0.2353"/>
              <dgm:constr type="t" for="ch" forName="accentShape_2" refType="h" fact="0.1192"/>
              <dgm:constr type="w" for="ch" forName="accentShape_2" refType="w" fact="0.2153"/>
              <dgm:constr type="h" for="ch" forName="accentShape_2" refType="h" fact="0.876"/>
              <dgm:constr type="l" for="ch" forName="accentShape_2" refType="w" fact="0.4699"/>
              <dgm:constr type="t" for="ch" forName="accentShape_3" refType="h" fact="0.2457"/>
              <dgm:constr type="w" for="ch" forName="accentShape_3" refType="w" fact="0.2153"/>
              <dgm:constr type="h" for="ch" forName="accentShape_3" refType="h" fact="0.7495"/>
              <dgm:constr type="l" for="ch" forName="accentShape_1" refType="w" fact="0.6997"/>
              <dgm:constr type="t" for="ch" forName="accentShape_4" refType="h" fact="0.3696"/>
              <dgm:constr type="w" for="ch" forName="accentShape_4" refType="w" fact="0.2153"/>
              <dgm:constr type="h" for="ch" forName="accentShape_4" refType="h" fact="0.6256"/>
              <dgm:constr type="l" for="ch" forName="parentText_4" refType="w" fact="0.16"/>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3" refType="w" fact="0.3953"/>
              <dgm:constr type="t" for="ch" forName="parentText_2" refType="h" fact="0.1192"/>
              <dgm:constr type="w" for="ch" forName="parentText_2" refType="w" refFor="ch" refForName="accentShape_2" fact="0.26"/>
              <dgm:constr type="h" for="ch" forName="parentText_2" refType="h" refFor="ch" refForName="accentShape_2" fact="0.9"/>
              <dgm:constr type="l" for="ch" forName="parentText_2" refType="w" fact="0.629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1" refType="w" fact="0.8597"/>
              <dgm:constr type="t" for="ch" forName="parentText_4" refType="h" fact="0.3696"/>
              <dgm:constr type="w" for="ch" forName="parentText_4" refType="w" refFor="ch" refForName="accentShape_4" fact="0.26"/>
              <dgm:constr type="h" for="ch" forName="parentText_4" refType="h" refFor="ch" refForName="accentShape_4" fact="0.9"/>
              <dgm:constr type="l" for="ch" forName="childText_4" refType="w" fact="0"/>
              <dgm:constr type="t" for="ch" forName="childText_1" refType="h" fact="0"/>
              <dgm:constr type="w" for="ch" forName="childText_1" refType="w" refFor="ch" refForName="accentShape_1" fact="0.71"/>
              <dgm:constr type="h" for="ch" forName="childText_1" refType="h"/>
              <dgm:constr type="l" for="ch" forName="childText_3" refType="w" fact="0.2353"/>
              <dgm:constr type="t" for="ch" forName="childText_2" refType="h" fact="0.1192"/>
              <dgm:constr type="w" for="ch" forName="childText_2" refType="w" refFor="ch" refForName="accentShape_2" fact="0.71"/>
              <dgm:constr type="h" for="ch" forName="childText_2" refType="h" fact="0.8808"/>
              <dgm:constr type="l" for="ch" forName="childText_2" refType="w" fact="0.4699"/>
              <dgm:constr type="t" for="ch" forName="childText_3" refType="h" fact="0.2457"/>
              <dgm:constr type="w" for="ch" forName="childText_3" refType="w" refFor="ch" refForName="accentShape_3" fact="0.71"/>
              <dgm:constr type="h" for="ch" forName="childText_3" refType="h" fact="0.7543"/>
              <dgm:constr type="l" for="ch" forName="childText_1" refType="w" fact="0.6997"/>
              <dgm:constr type="t" for="ch" forName="childText_4" refType="h" fact="0.3696"/>
              <dgm:constr type="w" for="ch" forName="childText_4" refType="w" refFor="ch" refForName="accentShape_4" fact="0.71"/>
              <dgm:constr type="h" for="ch" forName="childText_4" refType="h" fact="0.6261"/>
            </dgm:constrLst>
          </dgm:else>
        </dgm:choose>
      </dgm:if>
      <dgm:if name="Name18" axis="ch" ptType="node" func="cnt" op="equ" val="5">
        <dgm:alg type="composite">
          <dgm:param type="ar" val="2.0125"/>
        </dgm:alg>
        <dgm:choose name="Name19">
          <dgm:if name="Name20"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1" refType="w" fact="0"/>
              <dgm:constr type="t" for="ch" forName="accentShape_1" refType="h" fact="0"/>
              <dgm:constr type="w" for="ch" forName="accentShape_1" refType="w" fact="0.1759"/>
              <dgm:constr type="h" for="ch" forName="accentShape_1" refType="h" fact="0.9952"/>
              <dgm:constr type="l" for="ch" forName="accentShape_2"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4" refType="w" fact="0.5759"/>
              <dgm:constr type="t" for="ch" forName="accentShape_4" refType="h" fact="0.3739"/>
              <dgm:constr type="w" for="ch" forName="accentShape_4" refType="w" fact="0.1759"/>
              <dgm:constr type="h" for="ch" forName="accentShape_4" refType="h" fact="0.6217"/>
              <dgm:constr type="l" for="ch" forName="accentShape_5" refType="w" fact="0.7679"/>
              <dgm:constr type="t" for="ch" forName="accentShape_5" refType="h" fact="0.5"/>
              <dgm:constr type="w" for="ch" forName="accentShape_5" refType="w" fact="0.1759"/>
              <dgm:constr type="h" for="ch" forName="accentShape_5" refType="h" fact="0.4956"/>
              <dgm:constr type="l" for="ch" forName="parentText_1"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4"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5"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1" refType="w" fact="0"/>
              <dgm:constr type="t" for="ch" forName="childText_1" refType="h" fact="0"/>
              <dgm:constr type="w" for="ch" forName="childText_1" refType="w" refFor="ch" refForName="accentShape_1" fact="0.71"/>
              <dgm:constr type="h" for="ch" forName="childText_1" refType="h"/>
              <dgm:constr type="l" for="ch" forName="childText_2"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4" refType="w" fact="0.5759"/>
              <dgm:constr type="t" for="ch" forName="childText_4" refType="h" fact="0.3739"/>
              <dgm:constr type="w" for="ch" forName="childText_4" refType="w" refFor="ch" refForName="accentShape_4" fact="0.71"/>
              <dgm:constr type="h" for="ch" forName="childText_4" refType="h" fact="0.6217"/>
              <dgm:constr type="l" for="ch" forName="childText_5" refType="w" fact="0.7679"/>
              <dgm:constr type="t" for="ch" forName="childText_5" refType="h" fact="0.5001"/>
              <dgm:constr type="w" for="ch" forName="childText_5" refType="w" refFor="ch" refForName="accentShape_5" fact="0.71"/>
              <dgm:constr type="h" for="ch" forName="childText_5" refType="h" fact="0.4956"/>
            </dgm:constrLst>
          </dgm:if>
          <dgm:else name="Name21">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l" for="ch" forName="accentShape_5" refType="w" fact="0"/>
              <dgm:constr type="t" for="ch" forName="accentShape_1" refType="h" fact="0"/>
              <dgm:constr type="w" for="ch" forName="accentShape_1" refType="w" fact="0.1759"/>
              <dgm:constr type="h" for="ch" forName="accentShape_1" refType="h" fact="0.9952"/>
              <dgm:constr type="l" for="ch" forName="accentShape_4" refType="w" fact="0.192"/>
              <dgm:constr type="t" for="ch" forName="accentShape_2" refType="h" fact="0.1196"/>
              <dgm:constr type="w" for="ch" forName="accentShape_2" refType="w" fact="0.1759"/>
              <dgm:constr type="h" for="ch" forName="accentShape_2" refType="h" fact="0.876"/>
              <dgm:constr type="l" for="ch" forName="accentShape_3" refType="w" fact="0.384"/>
              <dgm:constr type="t" for="ch" forName="accentShape_3" refType="h" fact="0.2457"/>
              <dgm:constr type="w" for="ch" forName="accentShape_3" refType="w" fact="0.1759"/>
              <dgm:constr type="h" for="ch" forName="accentShape_3" refType="h" fact="0.7499"/>
              <dgm:constr type="l" for="ch" forName="accentShape_2" refType="w" fact="0.5759"/>
              <dgm:constr type="t" for="ch" forName="accentShape_4" refType="h" fact="0.3739"/>
              <dgm:constr type="w" for="ch" forName="accentShape_4" refType="w" fact="0.1759"/>
              <dgm:constr type="h" for="ch" forName="accentShape_4" refType="h" fact="0.6217"/>
              <dgm:constr type="l" for="ch" forName="accentShape_1" refType="w" fact="0.7679"/>
              <dgm:constr type="t" for="ch" forName="accentShape_5" refType="h" fact="0.5"/>
              <dgm:constr type="w" for="ch" forName="accentShape_5" refType="w" fact="0.1759"/>
              <dgm:constr type="h" for="ch" forName="accentShape_5" refType="h" fact="0.4956"/>
              <dgm:constr type="l" for="ch" forName="parentText_5" refType="w" fact="0.12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4" refType="w" fact="0.317"/>
              <dgm:constr type="t" for="ch" forName="parentText_2" refType="h" fact="0.1196"/>
              <dgm:constr type="w" for="ch" forName="parentText_2" refType="w" refFor="ch" refForName="accentShape_2" fact="0.26"/>
              <dgm:constr type="h" for="ch" forName="parentText_2" refType="h" refFor="ch" refForName="accentShape_2" fact="0.9"/>
              <dgm:constr type="l" for="ch" forName="parentText_3" refType="w" fact="0.509"/>
              <dgm:constr type="t" for="ch" forName="parentText_3" refType="h" fact="0.2457"/>
              <dgm:constr type="w" for="ch" forName="parentText_3" refType="w" refFor="ch" refForName="accentShape_3" fact="0.26"/>
              <dgm:constr type="h" for="ch" forName="parentText_3" refType="h" refFor="ch" refForName="accentShape_3" fact="0.9"/>
              <dgm:constr type="l" for="ch" forName="parentText_2" refType="w" fact="0.7009"/>
              <dgm:constr type="t" for="ch" forName="parentText_4" refType="h" fact="0.3739"/>
              <dgm:constr type="w" for="ch" forName="parentText_4" refType="w" refFor="ch" refForName="accentShape_4" fact="0.26"/>
              <dgm:constr type="h" for="ch" forName="parentText_4" refType="h" refFor="ch" refForName="accentShape_4" fact="0.9"/>
              <dgm:constr type="l" for="ch" forName="parentText_1" refType="w" fact="0.8929"/>
              <dgm:constr type="t" for="ch" forName="parentText_5" refType="h" fact="0.5"/>
              <dgm:constr type="w" for="ch" forName="parentText_5" refType="w" refFor="ch" refForName="accentShape_5" fact="0.26"/>
              <dgm:constr type="h" for="ch" forName="parentText_5" refType="h" refFor="ch" refForName="accentShape_5" fact="0.9"/>
              <dgm:constr type="l" for="ch" forName="childText_5" refType="w" fact="0"/>
              <dgm:constr type="t" for="ch" forName="childText_1" refType="h" fact="0"/>
              <dgm:constr type="w" for="ch" forName="childText_1" refType="w" refFor="ch" refForName="accentShape_1" fact="0.71"/>
              <dgm:constr type="h" for="ch" forName="childText_1" refType="h"/>
              <dgm:constr type="l" for="ch" forName="childText_4" refType="w" fact="0.192"/>
              <dgm:constr type="t" for="ch" forName="childText_2" refType="h" fact="0.1192"/>
              <dgm:constr type="w" for="ch" forName="childText_2" refType="w" refFor="ch" refForName="accentShape_2" fact="0.71"/>
              <dgm:constr type="h" for="ch" forName="childText_2" refType="h" fact="0.876"/>
              <dgm:constr type="l" for="ch" forName="childText_3" refType="w" fact="0.384"/>
              <dgm:constr type="t" for="ch" forName="childText_3" refType="h" fact="0.2457"/>
              <dgm:constr type="w" for="ch" forName="childText_3" refType="w" refFor="ch" refForName="accentShape_3" fact="0.71"/>
              <dgm:constr type="h" for="ch" forName="childText_3" refType="h" fact="0.7499"/>
              <dgm:constr type="l" for="ch" forName="childText_2" refType="w" fact="0.5759"/>
              <dgm:constr type="t" for="ch" forName="childText_4" refType="h" fact="0.3739"/>
              <dgm:constr type="w" for="ch" forName="childText_4" refType="w" refFor="ch" refForName="accentShape_4" fact="0.71"/>
              <dgm:constr type="h" for="ch" forName="childText_4" refType="h" fact="0.6261"/>
              <dgm:constr type="l" for="ch" forName="childText_1" refType="w" fact="0.7679"/>
              <dgm:constr type="t" for="ch" forName="childText_5" refType="h" fact="0.5001"/>
              <dgm:constr type="w" for="ch" forName="childText_5" refType="w" refFor="ch" refForName="accentShape_5" fact="0.71"/>
              <dgm:constr type="h" for="ch" forName="childText_5" refType="h" fact="0.4999"/>
            </dgm:constrLst>
          </dgm:else>
        </dgm:choose>
      </dgm:if>
      <dgm:if name="Name22" axis="ch" ptType="node" func="cnt" op="equ" val="6">
        <dgm:alg type="composite">
          <dgm:param type="ar" val="2.4006"/>
        </dgm:alg>
        <dgm:shape xmlns:r="http://schemas.openxmlformats.org/officeDocument/2006/relationships" r:blip="">
          <dgm:adjLst/>
        </dgm:shape>
        <dgm:choose name="Name23">
          <dgm:if name="Name24"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1" refType="w" fact="0"/>
              <dgm:constr type="t" for="ch" forName="accentShape_1" refType="h" fact="0"/>
              <dgm:constr type="w" for="ch" forName="accentShape_1" refType="w" fact="0.1473"/>
              <dgm:constr type="h" for="ch" forName="accentShape_1" refType="h"/>
              <dgm:constr type="l" for="ch" forName="accentShape_2" refType="w" fact="0.1608"/>
              <dgm:constr type="t" for="ch" forName="accentShape_2" refType="h" fact="0.1"/>
              <dgm:constr type="w" for="ch" forName="accentShape_2" refType="w" fact="0.1473"/>
              <dgm:constr type="h" for="ch" forName="accentShape_2" refType="h" fact="0.9"/>
              <dgm:constr type="l" for="ch" forName="accentShape_3" refType="w" fact="0.3216"/>
              <dgm:constr type="t" for="ch" forName="accentShape_3" refType="h" fact="0.2"/>
              <dgm:constr type="w" for="ch" forName="accentShape_3" refType="w" fact="0.1473"/>
              <dgm:constr type="h" for="ch" forName="accentShape_3" refType="h" fact="0.8"/>
              <dgm:constr type="l" for="ch" forName="accentShape_4" refType="w" fact="0.4824"/>
              <dgm:constr type="t" for="ch" forName="accentShape_4" refType="h" fact="0.3"/>
              <dgm:constr type="w" for="ch" forName="accentShape_4" refType="w" fact="0.1473"/>
              <dgm:constr type="h" for="ch" forName="accentShape_4" refType="h" fact="0.7"/>
              <dgm:constr type="l" for="ch" forName="accentShape_5" refType="w" fact="0.6432"/>
              <dgm:constr type="t" for="ch" forName="accentShape_5" refType="h" fact="0.4"/>
              <dgm:constr type="w" for="ch" forName="accentShape_5" refType="w" fact="0.1473"/>
              <dgm:constr type="h" for="ch" forName="accentShape_5" refType="h" fact="0.6"/>
              <dgm:constr type="l" for="ch" forName="accentShape_6" refType="w" fact="0.8056"/>
              <dgm:constr type="t" for="ch" forName="accentShape_6" refType="h" fact="0.5"/>
              <dgm:constr type="w" for="ch" forName="accentShape_6" refType="w" fact="0.1473"/>
              <dgm:constr type="h" for="ch" forName="accentShape_6" refType="h" fact="0.5"/>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3"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4"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5"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6"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1"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3"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4"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5"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6" refType="w" fact="0.9101"/>
              <dgm:constr type="t" for="ch" forName="parentText_6" refType="h" fact="0.5"/>
              <dgm:constr type="w" for="ch" forName="parentText_6" refType="w" refFor="ch" refForName="accentShape_6" fact="0.26"/>
              <dgm:constr type="h" for="ch" forName="parentText_6" refType="h" refFor="ch" refForName="accentShape_6" fact="0.9"/>
            </dgm:constrLst>
          </dgm:if>
          <dgm:else name="Name25">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l" for="ch" forName="accentShape_6" refType="w" fact="0"/>
              <dgm:constr type="t" for="ch" forName="accentShape_1" refType="h" fact="0"/>
              <dgm:constr type="w" for="ch" forName="accentShape_1" refType="w" fact="0.1473"/>
              <dgm:constr type="h" for="ch" forName="accentShape_1" refType="h"/>
              <dgm:constr type="l" for="ch" forName="accentShape_5" refType="w" fact="0.1608"/>
              <dgm:constr type="t" for="ch" forName="accentShape_2" refType="h" fact="0.1"/>
              <dgm:constr type="w" for="ch" forName="accentShape_2" refType="w" fact="0.1473"/>
              <dgm:constr type="h" for="ch" forName="accentShape_2" refType="h" fact="0.9"/>
              <dgm:constr type="l" for="ch" forName="accentShape_4" refType="w" fact="0.3216"/>
              <dgm:constr type="t" for="ch" forName="accentShape_3" refType="h" fact="0.2"/>
              <dgm:constr type="w" for="ch" forName="accentShape_3" refType="w" fact="0.1473"/>
              <dgm:constr type="h" for="ch" forName="accentShape_3" refType="h" fact="0.8"/>
              <dgm:constr type="l" for="ch" forName="accentShape_3" refType="w" fact="0.4824"/>
              <dgm:constr type="t" for="ch" forName="accentShape_4" refType="h" fact="0.3"/>
              <dgm:constr type="w" for="ch" forName="accentShape_4" refType="w" fact="0.1473"/>
              <dgm:constr type="h" for="ch" forName="accentShape_4" refType="h" fact="0.7"/>
              <dgm:constr type="l" for="ch" forName="accentShape_2" refType="w" fact="0.6432"/>
              <dgm:constr type="t" for="ch" forName="accentShape_5" refType="h" fact="0.4"/>
              <dgm:constr type="w" for="ch" forName="accentShape_5" refType="w" fact="0.1473"/>
              <dgm:constr type="h" for="ch" forName="accentShape_5" refType="h" fact="0.6"/>
              <dgm:constr type="l" for="ch" forName="accentShape_1" refType="w" fact="0.8056"/>
              <dgm:constr type="t" for="ch" forName="accentShape_6" refType="h" fact="0.5"/>
              <dgm:constr type="w" for="ch" forName="accentShape_6" refType="w" fact="0.1473"/>
              <dgm:constr type="h" for="ch" forName="accentShape_6" refType="h" fact="0.5"/>
              <dgm:constr type="l" for="ch" forName="childText_6"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5" refType="w" fact="0.1608"/>
              <dgm:constr type="t" for="ch" forName="childText_2" refType="h" fact="0.1"/>
              <dgm:constr type="w" for="ch" forName="childText_2" refType="w" refFor="ch" refForName="accentShape_2" fact="0.7"/>
              <dgm:constr type="h" for="ch" forName="childText_2" refType="h" refFor="ch" refForName="accentShape_2"/>
              <dgm:constr type="l" for="ch" forName="childText_4" refType="w" fact="0.3216"/>
              <dgm:constr type="t" for="ch" forName="childText_3" refType="h" fact="0.2"/>
              <dgm:constr type="w" for="ch" forName="childText_3" refType="w" refFor="ch" refForName="accentShape_3" fact="0.7"/>
              <dgm:constr type="h" for="ch" forName="childText_3" refType="h" refFor="ch" refForName="accentShape_3"/>
              <dgm:constr type="l" for="ch" forName="childText_3" refType="w" fact="0.4824"/>
              <dgm:constr type="t" for="ch" forName="childText_4" refType="h" fact="0.3"/>
              <dgm:constr type="w" for="ch" forName="childText_4" refType="w" refFor="ch" refForName="accentShape_4" fact="0.7"/>
              <dgm:constr type="h" for="ch" forName="childText_4" refType="h" refFor="ch" refForName="accentShape_4"/>
              <dgm:constr type="l" for="ch" forName="childText_2" refType="w" fact="0.6432"/>
              <dgm:constr type="t" for="ch" forName="childText_5" refType="h" fact="0.4"/>
              <dgm:constr type="w" for="ch" forName="childText_5" refType="w" refFor="ch" refForName="accentShape_5" fact="0.7"/>
              <dgm:constr type="h" for="ch" forName="childText_5" refType="h" refFor="ch" refForName="accentShape_5"/>
              <dgm:constr type="l" for="ch" forName="childText_1" refType="w" fact="0.8056"/>
              <dgm:constr type="t" for="ch" forName="childText_6" refType="h" fact="0.5"/>
              <dgm:constr type="w" for="ch" forName="childText_6" refType="w" refFor="ch" refForName="accentShape_6" fact="0.7"/>
              <dgm:constr type="h" for="ch" forName="childText_6" refType="h" refFor="ch" refForName="accentShape_6"/>
              <dgm:constr type="l" for="ch" forName="parentText_6" refType="w" fact="0.1045"/>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5" refType="w" fact="0.2653"/>
              <dgm:constr type="t" for="ch" forName="parentText_2" refType="h" fact="0.1"/>
              <dgm:constr type="w" for="ch" forName="parentText_2" refType="w" refFor="ch" refForName="accentShape_2" fact="0.26"/>
              <dgm:constr type="h" for="ch" forName="parentText_2" refType="h" refFor="ch" refForName="accentShape_2" fact="0.9"/>
              <dgm:constr type="l" for="ch" forName="parentText_4" refType="w" fact="0.4261"/>
              <dgm:constr type="t" for="ch" forName="parentText_3" refType="h" fact="0.2"/>
              <dgm:constr type="w" for="ch" forName="parentText_3" refType="w" refFor="ch" refForName="accentShape_3" fact="0.26"/>
              <dgm:constr type="h" for="ch" forName="parentText_3" refType="h" refFor="ch" refForName="accentShape_3" fact="0.9"/>
              <dgm:constr type="l" for="ch" forName="parentText_3" refType="w" fact="0.5869"/>
              <dgm:constr type="t" for="ch" forName="parentText_4" refType="h" fact="0.3"/>
              <dgm:constr type="w" for="ch" forName="parentText_4" refType="w" refFor="ch" refForName="accentShape_4" fact="0.26"/>
              <dgm:constr type="h" for="ch" forName="parentText_4" refType="h" refFor="ch" refForName="accentShape_4" fact="0.9"/>
              <dgm:constr type="l" for="ch" forName="parentText_2" refType="w" fact="0.7477"/>
              <dgm:constr type="t" for="ch" forName="parentText_5" refType="h" fact="0.4"/>
              <dgm:constr type="w" for="ch" forName="parentText_5" refType="w" refFor="ch" refForName="accentShape_5" fact="0.26"/>
              <dgm:constr type="h" for="ch" forName="parentText_5" refType="h" refFor="ch" refForName="accentShape_5" fact="0.9"/>
              <dgm:constr type="l" for="ch" forName="parentText_1" refType="w" fact="0.9101"/>
              <dgm:constr type="t" for="ch" forName="parentText_6" refType="h" fact="0.5"/>
              <dgm:constr type="w" for="ch" forName="parentText_6" refType="w" refFor="ch" refForName="accentShape_6" fact="0.26"/>
              <dgm:constr type="h" for="ch" forName="parentText_6" refType="h" refFor="ch" refForName="accentShape_6" fact="0.9"/>
            </dgm:constrLst>
          </dgm:else>
        </dgm:choose>
      </dgm:if>
      <dgm:else name="Name26">
        <dgm:alg type="composite">
          <dgm:param type="ar" val="2.7874"/>
        </dgm:alg>
        <dgm:shape xmlns:r="http://schemas.openxmlformats.org/officeDocument/2006/relationships" r:blip="">
          <dgm:adjLst/>
        </dgm:shape>
        <dgm:choose name="Name27">
          <dgm:if name="Name28" func="var" arg="dir" op="equ" val="norm">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1" refType="w" fact="0"/>
              <dgm:constr type="t" for="ch" forName="accentShape_1" refType="h" fact="0"/>
              <dgm:constr type="w" for="ch" forName="accentShape_1" refType="w" fact="0.1269"/>
              <dgm:constr type="h" for="ch" forName="accentShape_1" refType="h"/>
              <dgm:constr type="l" for="ch" forName="accentShape_2" refType="w" fact="0.1385"/>
              <dgm:constr type="t" for="ch" forName="accentShape_2" refType="h" fact="0.0833"/>
              <dgm:constr type="w" for="ch" forName="accentShape_2" refType="w" fact="0.1269"/>
              <dgm:constr type="h" for="ch" forName="accentShape_2" refType="h" fact="0.9165"/>
              <dgm:constr type="l" for="ch" forName="accentShape_3"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5" refType="w" fact="0.5539"/>
              <dgm:constr type="t" for="ch" forName="accentShape_5" refType="h" fact="0.3332"/>
              <dgm:constr type="w" for="ch" forName="accentShape_5" refType="w" fact="0.1269"/>
              <dgm:constr type="h" for="ch" forName="accentShape_5" refType="h" fact="0.6666"/>
              <dgm:constr type="l" for="ch" forName="accentShape_6" refType="w" fact="0.6938"/>
              <dgm:constr type="t" for="ch" forName="accentShape_6" refType="h" fact="0.4165"/>
              <dgm:constr type="w" for="ch" forName="accentShape_6" refType="w" fact="0.1269"/>
              <dgm:constr type="h" for="ch" forName="accentShape_6" refType="h" fact="0.5833"/>
              <dgm:constr type="l" for="ch" forName="accentShape_7" refType="w" fact="0.8326"/>
              <dgm:constr type="t" for="ch" forName="accentShape_7" refType="h" fact="0.5"/>
              <dgm:constr type="w" for="ch" forName="accentShape_7" refType="w" fact="0.1269"/>
              <dgm:constr type="h" for="ch" forName="accentShape_7" refType="h" fact="0.5"/>
              <dgm:constr type="l" for="ch" forName="parentText_1"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2"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3"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5"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6"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7"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1"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2"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3"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5"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6"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7" refType="w" fact="0.8326"/>
              <dgm:constr type="t" for="ch" forName="childText_7" refType="h" fact="0.5"/>
              <dgm:constr type="w" for="ch" forName="childText_7" refType="w" refFor="ch" refForName="accentShape_7" fact="0.7"/>
              <dgm:constr type="h" for="ch" forName="childText_7" refType="h" refFor="ch" refForName="accentShape_7"/>
            </dgm:constrLst>
          </dgm:if>
          <dgm:else name="Name29">
            <dgm:constrLst>
              <dgm:constr type="primFontSz" for="des" forName="childText_1" val="65"/>
              <dgm:constr type="primFontSz" for="des" forName="parentText_1" val="65"/>
              <dgm:constr type="primFontSz" for="des" forName="childText_1" refType="primFontSz" refFor="des" refForName="parentText_1" op="lte"/>
              <dgm:constr type="primFontSz" for="des" forName="childText_2" refType="primFontSz" refFor="des" refForName="parentText_1" op="lte"/>
              <dgm:constr type="primFontSz" for="des" forName="childText_3" refType="primFontSz" refFor="des" refForName="parentText_1" op="lte"/>
              <dgm:constr type="primFontSz" for="des" forName="childText_4" refType="primFontSz" refFor="des" refForName="parentText_1" op="lte"/>
              <dgm:constr type="primFontSz" for="des" forName="childText_5" refType="primFontSz" refFor="des" refForName="parentText_1" op="lte"/>
              <dgm:constr type="primFontSz" for="des" forName="childText_6" refType="primFontSz" refFor="des" refForName="parentText_1" op="lte"/>
              <dgm:constr type="primFontSz" for="des" forName="childText_7" refType="primFontSz" refFor="des" refForName="parentText_1" op="lte"/>
              <dgm:constr type="primFontSz" for="des" forName="childText_1" refType="primFontSz" refFor="des" refForName="parentText_2" op="lte"/>
              <dgm:constr type="primFontSz" for="des" forName="childText_2" refType="primFontSz" refFor="des" refForName="parentText_2" op="lte"/>
              <dgm:constr type="primFontSz" for="des" forName="childText_3" refType="primFontSz" refFor="des" refForName="parentText_2" op="lte"/>
              <dgm:constr type="primFontSz" for="des" forName="childText_4" refType="primFontSz" refFor="des" refForName="parentText_2" op="lte"/>
              <dgm:constr type="primFontSz" for="des" forName="childText_5" refType="primFontSz" refFor="des" refForName="parentText_2" op="lte"/>
              <dgm:constr type="primFontSz" for="des" forName="childText_6" refType="primFontSz" refFor="des" refForName="parentText_2" op="lte"/>
              <dgm:constr type="primFontSz" for="des" forName="childText_7" refType="primFontSz" refFor="des" refForName="parentText_2" op="lte"/>
              <dgm:constr type="primFontSz" for="des" forName="childText_1" refType="primFontSz" refFor="des" refForName="parentText_3" op="lte"/>
              <dgm:constr type="primFontSz" for="des" forName="childText_2" refType="primFontSz" refFor="des" refForName="parentText_3" op="lte"/>
              <dgm:constr type="primFontSz" for="des" forName="childText_3" refType="primFontSz" refFor="des" refForName="parentText_3" op="lte"/>
              <dgm:constr type="primFontSz" for="des" forName="childText_4" refType="primFontSz" refFor="des" refForName="parentText_3" op="lte"/>
              <dgm:constr type="primFontSz" for="des" forName="childText_5" refType="primFontSz" refFor="des" refForName="parentText_3" op="lte"/>
              <dgm:constr type="primFontSz" for="des" forName="childText_6" refType="primFontSz" refFor="des" refForName="parentText_3" op="lte"/>
              <dgm:constr type="primFontSz" for="des" forName="childText_7" refType="primFontSz" refFor="des" refForName="parentText_3" op="lte"/>
              <dgm:constr type="primFontSz" for="des" forName="childText_1" refType="primFontSz" refFor="des" refForName="parentText_4" op="lte"/>
              <dgm:constr type="primFontSz" for="des" forName="childText_2" refType="primFontSz" refFor="des" refForName="parentText_4" op="lte"/>
              <dgm:constr type="primFontSz" for="des" forName="childText_3" refType="primFontSz" refFor="des" refForName="parentText_4" op="lte"/>
              <dgm:constr type="primFontSz" for="des" forName="childText_4" refType="primFontSz" refFor="des" refForName="parentText_4" op="lte"/>
              <dgm:constr type="primFontSz" for="des" forName="childText_5" refType="primFontSz" refFor="des" refForName="parentText_4" op="lte"/>
              <dgm:constr type="primFontSz" for="des" forName="childText_6" refType="primFontSz" refFor="des" refForName="parentText_4" op="lte"/>
              <dgm:constr type="primFontSz" for="des" forName="childText_7" refType="primFontSz" refFor="des" refForName="parentText_4" op="lte"/>
              <dgm:constr type="primFontSz" for="des" forName="childText_1" refType="primFontSz" refFor="des" refForName="parentText_5" op="lte"/>
              <dgm:constr type="primFontSz" for="des" forName="childText_2" refType="primFontSz" refFor="des" refForName="parentText_5" op="lte"/>
              <dgm:constr type="primFontSz" for="des" forName="childText_3" refType="primFontSz" refFor="des" refForName="parentText_5" op="lte"/>
              <dgm:constr type="primFontSz" for="des" forName="childText_4" refType="primFontSz" refFor="des" refForName="parentText_5" op="lte"/>
              <dgm:constr type="primFontSz" for="des" forName="childText_5" refType="primFontSz" refFor="des" refForName="parentText_5" op="lte"/>
              <dgm:constr type="primFontSz" for="des" forName="childText_6" refType="primFontSz" refFor="des" refForName="parentText_5" op="lte"/>
              <dgm:constr type="primFontSz" for="des" forName="childText_7" refType="primFontSz" refFor="des" refForName="parentText_5" op="lte"/>
              <dgm:constr type="primFontSz" for="des" forName="childText_1" refType="primFontSz" refFor="des" refForName="parentText_6" op="lte"/>
              <dgm:constr type="primFontSz" for="des" forName="childText_2" refType="primFontSz" refFor="des" refForName="parentText_6" op="lte"/>
              <dgm:constr type="primFontSz" for="des" forName="childText_3" refType="primFontSz" refFor="des" refForName="parentText_6" op="lte"/>
              <dgm:constr type="primFontSz" for="des" forName="childText_4" refType="primFontSz" refFor="des" refForName="parentText_6" op="lte"/>
              <dgm:constr type="primFontSz" for="des" forName="childText_5" refType="primFontSz" refFor="des" refForName="parentText_6" op="lte"/>
              <dgm:constr type="primFontSz" for="des" forName="childText_6" refType="primFontSz" refFor="des" refForName="parentText_6" op="lte"/>
              <dgm:constr type="primFontSz" for="des" forName="childText_7" refType="primFontSz" refFor="des" refForName="parentText_6" op="lte"/>
              <dgm:constr type="primFontSz" for="des" forName="childText_1" refType="primFontSz" refFor="des" refForName="parentText_7" op="lte"/>
              <dgm:constr type="primFontSz" for="des" forName="childText_2" refType="primFontSz" refFor="des" refForName="parentText_7" op="lte"/>
              <dgm:constr type="primFontSz" for="des" forName="childText_3" refType="primFontSz" refFor="des" refForName="parentText_7" op="lte"/>
              <dgm:constr type="primFontSz" for="des" forName="childText_4" refType="primFontSz" refFor="des" refForName="parentText_7" op="lte"/>
              <dgm:constr type="primFontSz" for="des" forName="childText_5" refType="primFontSz" refFor="des" refForName="parentText_7" op="lte"/>
              <dgm:constr type="primFontSz" for="des" forName="childText_6" refType="primFontSz" refFor="des" refForName="parentText_7" op="lte"/>
              <dgm:constr type="primFontSz" for="des" forName="childText_7" refType="primFontSz" refFor="des" refForName="parentText_7" op="lte"/>
              <dgm:constr type="primFontSz" for="des" forName="parentText_2" refType="primFontSz" refFor="des" refForName="parentText_1" op="equ"/>
              <dgm:constr type="primFontSz" for="des" forName="parentText_3" refType="primFontSz" refFor="des" refForName="parentText_1" op="equ"/>
              <dgm:constr type="primFontSz" for="des" forName="parentText_4" refType="primFontSz" refFor="des" refForName="parentText_1" op="equ"/>
              <dgm:constr type="primFontSz" for="des" forName="parentText_5" refType="primFontSz" refFor="des" refForName="parentText_1" op="equ"/>
              <dgm:constr type="primFontSz" for="des" forName="parentText_6" refType="primFontSz" refFor="des" refForName="parentText_1" op="equ"/>
              <dgm:constr type="primFontSz" for="des" forName="parentText_7" refType="primFontSz" refFor="des" refForName="parentText_1" op="equ"/>
              <dgm:constr type="primFontSz" for="des" forName="childText_2" refType="primFontSz" refFor="des" refForName="childText_1" op="equ"/>
              <dgm:constr type="primFontSz" for="des" forName="childText_3" refType="primFontSz" refFor="des" refForName="childText_1" op="equ"/>
              <dgm:constr type="primFontSz" for="des" forName="childText_4" refType="primFontSz" refFor="des" refForName="childText_1" op="equ"/>
              <dgm:constr type="primFontSz" for="des" forName="childText_5" refType="primFontSz" refFor="des" refForName="childText_1" op="equ"/>
              <dgm:constr type="primFontSz" for="des" forName="childText_6" refType="primFontSz" refFor="des" refForName="childText_1" op="equ"/>
              <dgm:constr type="primFontSz" for="des" forName="childText_7" refType="primFontSz" refFor="des" refForName="childText_1" op="equ"/>
              <dgm:constr type="l" for="ch" forName="accentShape_7" refType="w" fact="0"/>
              <dgm:constr type="t" for="ch" forName="accentShape_1" refType="h" fact="0"/>
              <dgm:constr type="w" for="ch" forName="accentShape_1" refType="w" fact="0.1269"/>
              <dgm:constr type="h" for="ch" forName="accentShape_1" refType="h"/>
              <dgm:constr type="l" for="ch" forName="accentShape_6" refType="w" fact="0.1385"/>
              <dgm:constr type="t" for="ch" forName="accentShape_2" refType="h" fact="0.0833"/>
              <dgm:constr type="w" for="ch" forName="accentShape_2" refType="w" fact="0.1269"/>
              <dgm:constr type="h" for="ch" forName="accentShape_2" refType="h" fact="0.9165"/>
              <dgm:constr type="l" for="ch" forName="accentShape_5" refType="w" fact="0.277"/>
              <dgm:constr type="t" for="ch" forName="accentShape_3" refType="h" fact="0.1666"/>
              <dgm:constr type="w" for="ch" forName="accentShape_3" refType="w" fact="0.1269"/>
              <dgm:constr type="h" for="ch" forName="accentShape_3" refType="h" fact="0.8332"/>
              <dgm:constr type="l" for="ch" forName="accentShape_4" refType="w" fact="0.4155"/>
              <dgm:constr type="t" for="ch" forName="accentShape_4" refType="h" fact="0.2499"/>
              <dgm:constr type="w" for="ch" forName="accentShape_4" refType="w" fact="0.1269"/>
              <dgm:constr type="h" for="ch" forName="accentShape_4" refType="h" fact="0.7499"/>
              <dgm:constr type="l" for="ch" forName="accentShape_3" refType="w" fact="0.5539"/>
              <dgm:constr type="t" for="ch" forName="accentShape_5" refType="h" fact="0.3332"/>
              <dgm:constr type="w" for="ch" forName="accentShape_5" refType="w" fact="0.1269"/>
              <dgm:constr type="h" for="ch" forName="accentShape_5" refType="h" fact="0.6666"/>
              <dgm:constr type="l" for="ch" forName="accentShape_2" refType="w" fact="0.6938"/>
              <dgm:constr type="t" for="ch" forName="accentShape_6" refType="h" fact="0.4165"/>
              <dgm:constr type="w" for="ch" forName="accentShape_6" refType="w" fact="0.1269"/>
              <dgm:constr type="h" for="ch" forName="accentShape_6" refType="h" fact="0.5833"/>
              <dgm:constr type="l" for="ch" forName="accentShape_1" refType="w" fact="0.8326"/>
              <dgm:constr type="t" for="ch" forName="accentShape_7" refType="h" fact="0.5"/>
              <dgm:constr type="w" for="ch" forName="accentShape_7" refType="w" fact="0.1269"/>
              <dgm:constr type="h" for="ch" forName="accentShape_7" refType="h" fact="0.5"/>
              <dgm:constr type="l" for="ch" forName="parentText_7" refType="w" fact="0.0888"/>
              <dgm:constr type="t" for="ch" forName="parentText_1" refType="h" fact="0"/>
              <dgm:constr type="w" for="ch" forName="parentText_1" refType="w" refFor="ch" refForName="accentShape_1" fact="0.26"/>
              <dgm:constr type="h" for="ch" forName="parentText_1" refType="h" refFor="ch" refForName="accentShape_1" fact="0.9"/>
              <dgm:constr type="l" for="ch" forName="parentText_6" refType="w" fact="0.2273"/>
              <dgm:constr type="t" for="ch" forName="parentText_2" refType="h" fact="0.0833"/>
              <dgm:constr type="w" for="ch" forName="parentText_2" refType="w" refFor="ch" refForName="accentShape_2" fact="0.26"/>
              <dgm:constr type="h" for="ch" forName="parentText_2" refType="h" refFor="ch" refForName="accentShape_2" fact="0.9"/>
              <dgm:constr type="l" for="ch" forName="parentText_5" refType="w" fact="0.36583"/>
              <dgm:constr type="t" for="ch" forName="parentText_3" refType="h" fact="0.1666"/>
              <dgm:constr type="w" for="ch" forName="parentText_3" refType="w" refFor="ch" refForName="accentShape_3" fact="0.26"/>
              <dgm:constr type="h" for="ch" forName="parentText_3" refType="h" refFor="ch" refForName="accentShape_3" fact="0.9"/>
              <dgm:constr type="l" for="ch" forName="parentText_4" refType="w" fact="0.5043"/>
              <dgm:constr type="t" for="ch" forName="parentText_4" refType="h" fact="0.2499"/>
              <dgm:constr type="w" for="ch" forName="parentText_4" refType="w" refFor="ch" refForName="accentShape_4" fact="0.26"/>
              <dgm:constr type="h" for="ch" forName="parentText_4" refType="h" refFor="ch" refForName="accentShape_4" fact="0.9"/>
              <dgm:constr type="l" for="ch" forName="parentText_3" refType="w" fact="0.6427"/>
              <dgm:constr type="t" for="ch" forName="parentText_5" refType="h" fact="0.3332"/>
              <dgm:constr type="w" for="ch" forName="parentText_5" refType="w" refFor="ch" refForName="accentShape_5" fact="0.26"/>
              <dgm:constr type="h" for="ch" forName="parentText_5" refType="h" refFor="ch" refForName="accentShape_5" fact="0.9"/>
              <dgm:constr type="l" for="ch" forName="parentText_2" refType="w" fact="0.78263"/>
              <dgm:constr type="t" for="ch" forName="parentText_6" refType="h" fact="0.4165"/>
              <dgm:constr type="w" for="ch" forName="parentText_6" refType="w" refFor="ch" refForName="accentShape_6" fact="0.26"/>
              <dgm:constr type="h" for="ch" forName="parentText_6" refType="h" refFor="ch" refForName="accentShape_6" fact="0.9"/>
              <dgm:constr type="l" for="ch" forName="parentText_1" refType="w" fact="0.92143"/>
              <dgm:constr type="t" for="ch" forName="parentText_7" refType="h" fact="0.5"/>
              <dgm:constr type="w" for="ch" forName="parentText_7" refType="w" refFor="ch" refForName="accentShape_7" fact="0.26"/>
              <dgm:constr type="h" for="ch" forName="parentText_7" refType="h" refFor="ch" refForName="accentShape_7" fact="0.9"/>
              <dgm:constr type="l" for="ch" forName="childText_7" refType="w" fact="0"/>
              <dgm:constr type="t" for="ch" forName="childText_1" refType="h" fact="0"/>
              <dgm:constr type="w" for="ch" forName="childText_1" refType="w" refFor="ch" refForName="accentShape_1" fact="0.7"/>
              <dgm:constr type="h" for="ch" forName="childText_1" refType="h" refFor="ch" refForName="accentShape_1"/>
              <dgm:constr type="l" for="ch" forName="childText_6" refType="w" fact="0.1385"/>
              <dgm:constr type="t" for="ch" forName="childText_2" refType="h" fact="0.0833"/>
              <dgm:constr type="w" for="ch" forName="childText_2" refType="w" refFor="ch" refForName="accentShape_2" fact="0.7"/>
              <dgm:constr type="h" for="ch" forName="childText_2" refType="h" refFor="ch" refForName="accentShape_2"/>
              <dgm:constr type="l" for="ch" forName="childText_5" refType="w" fact="0.277"/>
              <dgm:constr type="t" for="ch" forName="childText_3" refType="h" fact="0.1666"/>
              <dgm:constr type="w" for="ch" forName="childText_3" refType="w" refFor="ch" refForName="accentShape_3" fact="0.7"/>
              <dgm:constr type="h" for="ch" forName="childText_3" refType="h" refFor="ch" refForName="accentShape_3"/>
              <dgm:constr type="l" for="ch" forName="childText_4" refType="w" fact="0.4155"/>
              <dgm:constr type="t" for="ch" forName="childText_4" refType="h" fact="0.2499"/>
              <dgm:constr type="w" for="ch" forName="childText_4" refType="w" refFor="ch" refForName="accentShape_4" fact="0.7"/>
              <dgm:constr type="h" for="ch" forName="childText_4" refType="h" refFor="ch" refForName="accentShape_4"/>
              <dgm:constr type="l" for="ch" forName="childText_3" refType="w" fact="0.5539"/>
              <dgm:constr type="t" for="ch" forName="childText_5" refType="h" fact="0.3332"/>
              <dgm:constr type="w" for="ch" forName="childText_5" refType="w" refFor="ch" refForName="accentShape_5" fact="0.7"/>
              <dgm:constr type="h" for="ch" forName="childText_5" refType="h" refFor="ch" refForName="accentShape_5"/>
              <dgm:constr type="l" for="ch" forName="childText_2" refType="w" fact="0.6938"/>
              <dgm:constr type="t" for="ch" forName="childText_6" refType="h" fact="0.4165"/>
              <dgm:constr type="w" for="ch" forName="childText_6" refType="w" refFor="ch" refForName="accentShape_6" fact="0.7"/>
              <dgm:constr type="h" for="ch" forName="childText_6" refType="h" refFor="ch" refForName="accentShape_6"/>
              <dgm:constr type="l" for="ch" forName="childText_1" refType="w" fact="0.8326"/>
              <dgm:constr type="t" for="ch" forName="childText_7" refType="h" fact="0.5"/>
              <dgm:constr type="w" for="ch" forName="childText_7" refType="w" refFor="ch" refForName="accentShape_7" fact="0.7"/>
              <dgm:constr type="h" for="ch" forName="childText_7" refType="h" refFor="ch" refForName="accentShape_7"/>
            </dgm:constrLst>
          </dgm:else>
        </dgm:choose>
      </dgm:else>
    </dgm:choose>
    <dgm:forEach name="wrapper" axis="self" ptType="parTrans">
      <dgm:forEach name="accentRepeat" axis="self">
        <dgm:layoutNode name="imageRepeatNode" styleLbl="node1">
          <dgm:alg type="sp"/>
          <dgm:shape xmlns:r="http://schemas.openxmlformats.org/officeDocument/2006/relationships" type="rect" r:blip="" zOrderOff="-10">
            <dgm:adjLst/>
          </dgm:shape>
          <dgm:presOf axis="self"/>
        </dgm:layoutNode>
      </dgm:forEach>
    </dgm:forEach>
    <dgm:forEach name="Name30" axis="ch" ptType="node" cnt="1">
      <dgm:layoutNode name="parentText_1" styleLbl="node1">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1" styleLbl="node1">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1">
        <dgm:alg type="sp"/>
        <dgm:shape xmlns:r="http://schemas.openxmlformats.org/officeDocument/2006/relationships" r:blip="">
          <dgm:adjLst/>
        </dgm:shape>
        <dgm:presOf/>
        <dgm:constrLst/>
        <dgm:forEach name="Name31" ref="accentRepeat"/>
      </dgm:layoutNode>
    </dgm:forEach>
    <dgm:forEach name="Name32" axis="ch" ptType="node" st="2" cnt="1">
      <dgm:layoutNode name="parentText_2">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2">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2">
        <dgm:alg type="sp"/>
        <dgm:shape xmlns:r="http://schemas.openxmlformats.org/officeDocument/2006/relationships" r:blip="">
          <dgm:adjLst/>
        </dgm:shape>
        <dgm:presOf/>
        <dgm:constrLst/>
        <dgm:forEach name="Name33" ref="accentRepeat"/>
      </dgm:layoutNode>
    </dgm:forEach>
    <dgm:forEach name="Name34" axis="ch" ptType="node" st="3" cnt="1">
      <dgm:layoutNode name="parentText_3">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3">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3">
        <dgm:alg type="sp"/>
        <dgm:shape xmlns:r="http://schemas.openxmlformats.org/officeDocument/2006/relationships" r:blip="">
          <dgm:adjLst/>
        </dgm:shape>
        <dgm:presOf/>
        <dgm:constrLst/>
        <dgm:forEach name="Name35" ref="accentRepeat"/>
      </dgm:layoutNode>
    </dgm:forEach>
    <dgm:forEach name="Name36" axis="ch" ptType="node" st="4" cnt="1">
      <dgm:layoutNode name="parentText_4">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4">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4">
        <dgm:alg type="sp"/>
        <dgm:shape xmlns:r="http://schemas.openxmlformats.org/officeDocument/2006/relationships" r:blip="">
          <dgm:adjLst/>
        </dgm:shape>
        <dgm:presOf/>
        <dgm:constrLst/>
        <dgm:forEach name="Name37" ref="accentRepeat"/>
      </dgm:layoutNode>
    </dgm:forEach>
    <dgm:forEach name="Name38" axis="ch" ptType="node" st="5" cnt="1">
      <dgm:layoutNode name="parentText_5">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45"/>
          <dgm:constr type="tMarg" refType="primFontSz" fact="0"/>
          <dgm:constr type="bMarg" refType="primFontSz" fact="0.1"/>
        </dgm:constrLst>
        <dgm:ruleLst>
          <dgm:rule type="primFontSz" val="5" fact="NaN" max="NaN"/>
        </dgm:ruleLst>
      </dgm:layoutNode>
      <dgm:layoutNode name="childText_5">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5">
        <dgm:alg type="sp"/>
        <dgm:shape xmlns:r="http://schemas.openxmlformats.org/officeDocument/2006/relationships" r:blip="">
          <dgm:adjLst/>
        </dgm:shape>
        <dgm:presOf/>
        <dgm:constrLst/>
        <dgm:forEach name="Name39" ref="accentRepeat"/>
      </dgm:layoutNode>
    </dgm:forEach>
    <dgm:forEach name="Name40" axis="ch" ptType="node" st="6" cnt="1">
      <dgm:layoutNode name="parentText_6">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6">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6">
        <dgm:alg type="sp"/>
        <dgm:shape xmlns:r="http://schemas.openxmlformats.org/officeDocument/2006/relationships" r:blip="">
          <dgm:adjLst/>
        </dgm:shape>
        <dgm:presOf/>
        <dgm:constrLst/>
        <dgm:forEach name="Name41" ref="accentRepeat"/>
      </dgm:layoutNode>
    </dgm:forEach>
    <dgm:forEach name="Name42" axis="ch" ptType="node" st="7" cnt="1">
      <dgm:layoutNode name="parentText_7">
        <dgm:varLst>
          <dgm:chMax val="1"/>
          <dgm:chPref val="1"/>
          <dgm:bulletEnabled val="1"/>
        </dgm:varLst>
        <dgm:alg type="tx">
          <dgm:param type="parTxLTRAlign" val="r"/>
          <dgm:param type="shpTxLTRAlignCh" val="r"/>
          <dgm:param type="txAnchorVertCh" val="mid"/>
          <dgm:param type="autoTxRot" val="grav"/>
        </dgm:alg>
        <dgm:shape xmlns:r="http://schemas.openxmlformats.org/officeDocument/2006/relationships" rot="-90" type="rect" r:blip="" hideGeom="1">
          <dgm:adjLst/>
        </dgm:shape>
        <dgm:presOf axis="self" ptType="node"/>
        <dgm:constrLst>
          <dgm:constr type="lMarg" refType="primFontSz" fact="0.3"/>
          <dgm:constr type="rMarg" refType="primFontSz" fact="0.3"/>
          <dgm:constr type="tMarg" refType="primFontSz" fact="0"/>
          <dgm:constr type="bMarg" refType="primFontSz" fact="0.1"/>
        </dgm:constrLst>
        <dgm:ruleLst>
          <dgm:rule type="primFontSz" val="5" fact="NaN" max="NaN"/>
        </dgm:ruleLst>
      </dgm:layoutNode>
      <dgm:layoutNode name="childText_7">
        <dgm:varLst>
          <dgm:chMax val="0"/>
          <dgm:chPref val="0"/>
          <dgm:bulletEnabled val="1"/>
        </dgm:varLst>
        <dgm:alg type="tx">
          <dgm:param type="txAnchorVert" val="t"/>
          <dgm:param type="parTxLTRAlign" val="l"/>
        </dgm:alg>
        <dgm:shape xmlns:r="http://schemas.openxmlformats.org/officeDocument/2006/relationships" type="rect" r:blip="" hideGeom="1">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Shape_7">
        <dgm:alg type="sp"/>
        <dgm:shape xmlns:r="http://schemas.openxmlformats.org/officeDocument/2006/relationships" r:blip="">
          <dgm:adjLst/>
        </dgm:shape>
        <dgm:presOf/>
        <dgm:constrLst/>
        <dgm:forEach name="Name43"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E185C-1E2D-4EDB-B889-CB265A27ED08}" type="datetimeFigureOut">
              <a:rPr lang="zh-CN" altLang="en-US" smtClean="0"/>
              <a:t>2021/3/1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745D1-DA8F-4751-8CEF-38823D639981}" type="slidenum">
              <a:rPr lang="zh-CN" altLang="en-US" smtClean="0"/>
              <a:t>‹#›</a:t>
            </a:fld>
            <a:endParaRPr lang="zh-CN" altLang="en-US"/>
          </a:p>
        </p:txBody>
      </p:sp>
    </p:spTree>
    <p:extLst>
      <p:ext uri="{BB962C8B-B14F-4D97-AF65-F5344CB8AC3E}">
        <p14:creationId xmlns:p14="http://schemas.microsoft.com/office/powerpoint/2010/main" val="3378418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1</a:t>
            </a:fld>
            <a:endParaRPr lang="zh-CN" altLang="en-US"/>
          </a:p>
        </p:txBody>
      </p:sp>
    </p:spTree>
    <p:extLst>
      <p:ext uri="{BB962C8B-B14F-4D97-AF65-F5344CB8AC3E}">
        <p14:creationId xmlns:p14="http://schemas.microsoft.com/office/powerpoint/2010/main" val="389215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10</a:t>
            </a:fld>
            <a:endParaRPr lang="zh-CN" altLang="en-US"/>
          </a:p>
        </p:txBody>
      </p:sp>
    </p:spTree>
    <p:extLst>
      <p:ext uri="{BB962C8B-B14F-4D97-AF65-F5344CB8AC3E}">
        <p14:creationId xmlns:p14="http://schemas.microsoft.com/office/powerpoint/2010/main" val="110304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11</a:t>
            </a:fld>
            <a:endParaRPr lang="zh-CN" altLang="en-US"/>
          </a:p>
        </p:txBody>
      </p:sp>
    </p:spTree>
    <p:extLst>
      <p:ext uri="{BB962C8B-B14F-4D97-AF65-F5344CB8AC3E}">
        <p14:creationId xmlns:p14="http://schemas.microsoft.com/office/powerpoint/2010/main" val="379981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12</a:t>
            </a:fld>
            <a:endParaRPr lang="zh-CN" altLang="en-US"/>
          </a:p>
        </p:txBody>
      </p:sp>
    </p:spTree>
    <p:extLst>
      <p:ext uri="{BB962C8B-B14F-4D97-AF65-F5344CB8AC3E}">
        <p14:creationId xmlns:p14="http://schemas.microsoft.com/office/powerpoint/2010/main" val="4177972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13</a:t>
            </a:fld>
            <a:endParaRPr lang="zh-CN" altLang="en-US"/>
          </a:p>
        </p:txBody>
      </p:sp>
    </p:spTree>
    <p:extLst>
      <p:ext uri="{BB962C8B-B14F-4D97-AF65-F5344CB8AC3E}">
        <p14:creationId xmlns:p14="http://schemas.microsoft.com/office/powerpoint/2010/main" val="3048061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14</a:t>
            </a:fld>
            <a:endParaRPr lang="zh-CN" altLang="en-US"/>
          </a:p>
        </p:txBody>
      </p:sp>
    </p:spTree>
    <p:extLst>
      <p:ext uri="{BB962C8B-B14F-4D97-AF65-F5344CB8AC3E}">
        <p14:creationId xmlns:p14="http://schemas.microsoft.com/office/powerpoint/2010/main" val="4083415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15</a:t>
            </a:fld>
            <a:endParaRPr lang="zh-CN" altLang="en-US"/>
          </a:p>
        </p:txBody>
      </p:sp>
    </p:spTree>
    <p:extLst>
      <p:ext uri="{BB962C8B-B14F-4D97-AF65-F5344CB8AC3E}">
        <p14:creationId xmlns:p14="http://schemas.microsoft.com/office/powerpoint/2010/main" val="3291806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16</a:t>
            </a:fld>
            <a:endParaRPr lang="zh-CN" altLang="en-US"/>
          </a:p>
        </p:txBody>
      </p:sp>
    </p:spTree>
    <p:extLst>
      <p:ext uri="{BB962C8B-B14F-4D97-AF65-F5344CB8AC3E}">
        <p14:creationId xmlns:p14="http://schemas.microsoft.com/office/powerpoint/2010/main" val="925404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18</a:t>
            </a:fld>
            <a:endParaRPr lang="zh-CN" altLang="en-US"/>
          </a:p>
        </p:txBody>
      </p:sp>
    </p:spTree>
    <p:extLst>
      <p:ext uri="{BB962C8B-B14F-4D97-AF65-F5344CB8AC3E}">
        <p14:creationId xmlns:p14="http://schemas.microsoft.com/office/powerpoint/2010/main" val="226357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19</a:t>
            </a:fld>
            <a:endParaRPr lang="zh-CN" altLang="en-US"/>
          </a:p>
        </p:txBody>
      </p:sp>
    </p:spTree>
    <p:extLst>
      <p:ext uri="{BB962C8B-B14F-4D97-AF65-F5344CB8AC3E}">
        <p14:creationId xmlns:p14="http://schemas.microsoft.com/office/powerpoint/2010/main" val="4024268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20</a:t>
            </a:fld>
            <a:endParaRPr lang="zh-CN" altLang="en-US"/>
          </a:p>
        </p:txBody>
      </p:sp>
    </p:spTree>
    <p:extLst>
      <p:ext uri="{BB962C8B-B14F-4D97-AF65-F5344CB8AC3E}">
        <p14:creationId xmlns:p14="http://schemas.microsoft.com/office/powerpoint/2010/main" val="149045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a:t>
            </a:fld>
            <a:endParaRPr lang="zh-CN" altLang="en-US"/>
          </a:p>
        </p:txBody>
      </p:sp>
    </p:spTree>
    <p:extLst>
      <p:ext uri="{BB962C8B-B14F-4D97-AF65-F5344CB8AC3E}">
        <p14:creationId xmlns:p14="http://schemas.microsoft.com/office/powerpoint/2010/main" val="967788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21</a:t>
            </a:fld>
            <a:endParaRPr lang="zh-CN" altLang="en-US"/>
          </a:p>
        </p:txBody>
      </p:sp>
    </p:spTree>
    <p:extLst>
      <p:ext uri="{BB962C8B-B14F-4D97-AF65-F5344CB8AC3E}">
        <p14:creationId xmlns:p14="http://schemas.microsoft.com/office/powerpoint/2010/main" val="3727510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22</a:t>
            </a:fld>
            <a:endParaRPr lang="zh-CN" altLang="en-US"/>
          </a:p>
        </p:txBody>
      </p:sp>
    </p:spTree>
    <p:extLst>
      <p:ext uri="{BB962C8B-B14F-4D97-AF65-F5344CB8AC3E}">
        <p14:creationId xmlns:p14="http://schemas.microsoft.com/office/powerpoint/2010/main" val="1240198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23</a:t>
            </a:fld>
            <a:endParaRPr lang="zh-CN" altLang="en-US"/>
          </a:p>
        </p:txBody>
      </p:sp>
    </p:spTree>
    <p:extLst>
      <p:ext uri="{BB962C8B-B14F-4D97-AF65-F5344CB8AC3E}">
        <p14:creationId xmlns:p14="http://schemas.microsoft.com/office/powerpoint/2010/main" val="3860800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24</a:t>
            </a:fld>
            <a:endParaRPr lang="zh-CN" altLang="en-US"/>
          </a:p>
        </p:txBody>
      </p:sp>
    </p:spTree>
    <p:extLst>
      <p:ext uri="{BB962C8B-B14F-4D97-AF65-F5344CB8AC3E}">
        <p14:creationId xmlns:p14="http://schemas.microsoft.com/office/powerpoint/2010/main" val="429941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25</a:t>
            </a:fld>
            <a:endParaRPr lang="zh-CN" altLang="en-US"/>
          </a:p>
        </p:txBody>
      </p:sp>
    </p:spTree>
    <p:extLst>
      <p:ext uri="{BB962C8B-B14F-4D97-AF65-F5344CB8AC3E}">
        <p14:creationId xmlns:p14="http://schemas.microsoft.com/office/powerpoint/2010/main" val="62832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26</a:t>
            </a:fld>
            <a:endParaRPr lang="zh-CN" altLang="en-US"/>
          </a:p>
        </p:txBody>
      </p:sp>
    </p:spTree>
    <p:extLst>
      <p:ext uri="{BB962C8B-B14F-4D97-AF65-F5344CB8AC3E}">
        <p14:creationId xmlns:p14="http://schemas.microsoft.com/office/powerpoint/2010/main" val="1146932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27</a:t>
            </a:fld>
            <a:endParaRPr lang="zh-CN" altLang="en-US"/>
          </a:p>
        </p:txBody>
      </p:sp>
    </p:spTree>
    <p:extLst>
      <p:ext uri="{BB962C8B-B14F-4D97-AF65-F5344CB8AC3E}">
        <p14:creationId xmlns:p14="http://schemas.microsoft.com/office/powerpoint/2010/main" val="2693203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28</a:t>
            </a:fld>
            <a:endParaRPr lang="zh-CN" altLang="en-US"/>
          </a:p>
        </p:txBody>
      </p:sp>
    </p:spTree>
    <p:extLst>
      <p:ext uri="{BB962C8B-B14F-4D97-AF65-F5344CB8AC3E}">
        <p14:creationId xmlns:p14="http://schemas.microsoft.com/office/powerpoint/2010/main" val="710070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30</a:t>
            </a:fld>
            <a:endParaRPr lang="zh-CN" altLang="en-US"/>
          </a:p>
        </p:txBody>
      </p:sp>
    </p:spTree>
    <p:extLst>
      <p:ext uri="{BB962C8B-B14F-4D97-AF65-F5344CB8AC3E}">
        <p14:creationId xmlns:p14="http://schemas.microsoft.com/office/powerpoint/2010/main" val="423794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31</a:t>
            </a:fld>
            <a:endParaRPr lang="zh-CN" altLang="en-US"/>
          </a:p>
        </p:txBody>
      </p:sp>
    </p:spTree>
    <p:extLst>
      <p:ext uri="{BB962C8B-B14F-4D97-AF65-F5344CB8AC3E}">
        <p14:creationId xmlns:p14="http://schemas.microsoft.com/office/powerpoint/2010/main" val="4178739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8745D1-DA8F-4751-8CEF-38823D639981}" type="slidenum">
              <a:rPr lang="zh-CN" altLang="en-US" smtClean="0"/>
              <a:t>3</a:t>
            </a:fld>
            <a:endParaRPr lang="zh-CN" altLang="en-US"/>
          </a:p>
        </p:txBody>
      </p:sp>
    </p:spTree>
    <p:extLst>
      <p:ext uri="{BB962C8B-B14F-4D97-AF65-F5344CB8AC3E}">
        <p14:creationId xmlns:p14="http://schemas.microsoft.com/office/powerpoint/2010/main" val="1996872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32</a:t>
            </a:fld>
            <a:endParaRPr lang="zh-CN" altLang="en-US"/>
          </a:p>
        </p:txBody>
      </p:sp>
    </p:spTree>
    <p:extLst>
      <p:ext uri="{BB962C8B-B14F-4D97-AF65-F5344CB8AC3E}">
        <p14:creationId xmlns:p14="http://schemas.microsoft.com/office/powerpoint/2010/main" val="330038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33</a:t>
            </a:fld>
            <a:endParaRPr lang="zh-CN" altLang="en-US"/>
          </a:p>
        </p:txBody>
      </p:sp>
    </p:spTree>
    <p:extLst>
      <p:ext uri="{BB962C8B-B14F-4D97-AF65-F5344CB8AC3E}">
        <p14:creationId xmlns:p14="http://schemas.microsoft.com/office/powerpoint/2010/main" val="4280913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34</a:t>
            </a:fld>
            <a:endParaRPr lang="zh-CN" altLang="en-US"/>
          </a:p>
        </p:txBody>
      </p:sp>
    </p:spTree>
    <p:extLst>
      <p:ext uri="{BB962C8B-B14F-4D97-AF65-F5344CB8AC3E}">
        <p14:creationId xmlns:p14="http://schemas.microsoft.com/office/powerpoint/2010/main" val="532776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37</a:t>
            </a:fld>
            <a:endParaRPr lang="zh-CN" altLang="en-US"/>
          </a:p>
        </p:txBody>
      </p:sp>
    </p:spTree>
    <p:extLst>
      <p:ext uri="{BB962C8B-B14F-4D97-AF65-F5344CB8AC3E}">
        <p14:creationId xmlns:p14="http://schemas.microsoft.com/office/powerpoint/2010/main" val="20239543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38</a:t>
            </a:fld>
            <a:endParaRPr lang="zh-CN" altLang="en-US"/>
          </a:p>
        </p:txBody>
      </p:sp>
    </p:spTree>
    <p:extLst>
      <p:ext uri="{BB962C8B-B14F-4D97-AF65-F5344CB8AC3E}">
        <p14:creationId xmlns:p14="http://schemas.microsoft.com/office/powerpoint/2010/main" val="229063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8745D1-DA8F-4751-8CEF-38823D639981}" type="slidenum">
              <a:rPr lang="zh-CN" altLang="en-US" smtClean="0"/>
              <a:t>4</a:t>
            </a:fld>
            <a:endParaRPr lang="zh-CN" altLang="en-US"/>
          </a:p>
        </p:txBody>
      </p:sp>
    </p:spTree>
    <p:extLst>
      <p:ext uri="{BB962C8B-B14F-4D97-AF65-F5344CB8AC3E}">
        <p14:creationId xmlns:p14="http://schemas.microsoft.com/office/powerpoint/2010/main" val="19978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5</a:t>
            </a:fld>
            <a:endParaRPr lang="zh-CN" altLang="en-US"/>
          </a:p>
        </p:txBody>
      </p:sp>
    </p:spTree>
    <p:extLst>
      <p:ext uri="{BB962C8B-B14F-4D97-AF65-F5344CB8AC3E}">
        <p14:creationId xmlns:p14="http://schemas.microsoft.com/office/powerpoint/2010/main" val="379055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6</a:t>
            </a:fld>
            <a:endParaRPr lang="zh-CN" altLang="en-US"/>
          </a:p>
        </p:txBody>
      </p:sp>
    </p:spTree>
    <p:extLst>
      <p:ext uri="{BB962C8B-B14F-4D97-AF65-F5344CB8AC3E}">
        <p14:creationId xmlns:p14="http://schemas.microsoft.com/office/powerpoint/2010/main" val="2121209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7</a:t>
            </a:fld>
            <a:endParaRPr lang="zh-CN" altLang="en-US"/>
          </a:p>
        </p:txBody>
      </p:sp>
    </p:spTree>
    <p:extLst>
      <p:ext uri="{BB962C8B-B14F-4D97-AF65-F5344CB8AC3E}">
        <p14:creationId xmlns:p14="http://schemas.microsoft.com/office/powerpoint/2010/main" val="395053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8</a:t>
            </a:fld>
            <a:endParaRPr lang="zh-CN" altLang="en-US"/>
          </a:p>
        </p:txBody>
      </p:sp>
    </p:spTree>
    <p:extLst>
      <p:ext uri="{BB962C8B-B14F-4D97-AF65-F5344CB8AC3E}">
        <p14:creationId xmlns:p14="http://schemas.microsoft.com/office/powerpoint/2010/main" val="166947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B83633-26CA-4EE3-A5AF-CD25BCB2EF33}" type="slidenum">
              <a:rPr lang="zh-CN" altLang="en-US" smtClean="0"/>
              <a:t>9</a:t>
            </a:fld>
            <a:endParaRPr lang="zh-CN" altLang="en-US"/>
          </a:p>
        </p:txBody>
      </p:sp>
    </p:spTree>
    <p:extLst>
      <p:ext uri="{BB962C8B-B14F-4D97-AF65-F5344CB8AC3E}">
        <p14:creationId xmlns:p14="http://schemas.microsoft.com/office/powerpoint/2010/main" val="28392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4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B0295-D097-401B-9C5A-F894CE7A04F4}"/>
              </a:ext>
            </a:extLst>
          </p:cNvPr>
          <p:cNvSpPr>
            <a:spLocks noGrp="1"/>
          </p:cNvSpPr>
          <p:nvPr>
            <p:ph type="title"/>
          </p:nvPr>
        </p:nvSpPr>
        <p:spPr>
          <a:xfrm>
            <a:off x="838200" y="365125"/>
            <a:ext cx="10515600" cy="1325563"/>
          </a:xfrm>
          <a:prstGeom prst="rect">
            <a:avLst/>
          </a:prstGeom>
        </p:spPr>
        <p:txBody>
          <a:bodyPr/>
          <a:lstStyle>
            <a:lvl1pPr>
              <a:defRPr baseline="0">
                <a:ea typeface="黑体" panose="02010609060101010101" pitchFamily="49" charset="-122"/>
              </a:defRPr>
            </a:lvl1pPr>
          </a:lstStyle>
          <a:p>
            <a:r>
              <a:rPr lang="zh-CN" altLang="en-US" dirty="0"/>
              <a:t>单击此处编辑母版标题样式</a:t>
            </a:r>
          </a:p>
        </p:txBody>
      </p:sp>
    </p:spTree>
    <p:extLst>
      <p:ext uri="{BB962C8B-B14F-4D97-AF65-F5344CB8AC3E}">
        <p14:creationId xmlns:p14="http://schemas.microsoft.com/office/powerpoint/2010/main" val="158101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B038D8-6525-4FFC-B378-94EA46757F4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67367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63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342900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0987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874712"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6" name="图片占位符 15"/>
          <p:cNvSpPr>
            <a:spLocks noGrp="1"/>
          </p:cNvSpPr>
          <p:nvPr>
            <p:ph type="pic" sz="quarter" idx="11"/>
          </p:nvPr>
        </p:nvSpPr>
        <p:spPr>
          <a:xfrm>
            <a:off x="3485356"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8" name="图片占位符 17"/>
          <p:cNvSpPr>
            <a:spLocks noGrp="1"/>
          </p:cNvSpPr>
          <p:nvPr>
            <p:ph type="pic" sz="quarter" idx="12"/>
          </p:nvPr>
        </p:nvSpPr>
        <p:spPr>
          <a:xfrm>
            <a:off x="6096000" y="3884398"/>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a:p>
        </p:txBody>
      </p:sp>
      <p:sp>
        <p:nvSpPr>
          <p:cNvPr id="17" name="图片占位符 16"/>
          <p:cNvSpPr>
            <a:spLocks noGrp="1"/>
          </p:cNvSpPr>
          <p:nvPr>
            <p:ph type="pic" sz="quarter" idx="13"/>
          </p:nvPr>
        </p:nvSpPr>
        <p:spPr>
          <a:xfrm>
            <a:off x="8706643" y="1630482"/>
            <a:ext cx="2610644" cy="2253916"/>
          </a:xfrm>
          <a:custGeom>
            <a:avLst/>
            <a:gdLst>
              <a:gd name="connsiteX0" fmla="*/ 0 w 2610644"/>
              <a:gd name="connsiteY0" fmla="*/ 0 h 2253916"/>
              <a:gd name="connsiteX1" fmla="*/ 2610644 w 2610644"/>
              <a:gd name="connsiteY1" fmla="*/ 0 h 2253916"/>
              <a:gd name="connsiteX2" fmla="*/ 2610644 w 2610644"/>
              <a:gd name="connsiteY2" fmla="*/ 2253916 h 2253916"/>
              <a:gd name="connsiteX3" fmla="*/ 0 w 2610644"/>
              <a:gd name="connsiteY3" fmla="*/ 2253916 h 2253916"/>
            </a:gdLst>
            <a:ahLst/>
            <a:cxnLst>
              <a:cxn ang="0">
                <a:pos x="connsiteX0" y="connsiteY0"/>
              </a:cxn>
              <a:cxn ang="0">
                <a:pos x="connsiteX1" y="connsiteY1"/>
              </a:cxn>
              <a:cxn ang="0">
                <a:pos x="connsiteX2" y="connsiteY2"/>
              </a:cxn>
              <a:cxn ang="0">
                <a:pos x="connsiteX3" y="connsiteY3"/>
              </a:cxn>
            </a:cxnLst>
            <a:rect l="l" t="t" r="r" b="b"/>
            <a:pathLst>
              <a:path w="2610644" h="2253916">
                <a:moveTo>
                  <a:pt x="0" y="0"/>
                </a:moveTo>
                <a:lnTo>
                  <a:pt x="2610644" y="0"/>
                </a:lnTo>
                <a:lnTo>
                  <a:pt x="2610644" y="2253916"/>
                </a:lnTo>
                <a:lnTo>
                  <a:pt x="0" y="2253916"/>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749636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16:creationId xmlns:a16="http://schemas.microsoft.com/office/drawing/2014/main" id="{4C108033-CB6B-4281-A891-6ADAE29282D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F91A3178-35A9-49A2-95B7-2AD087AAA163}"/>
              </a:ext>
            </a:extLst>
          </p:cNvPr>
          <p:cNvSpPr>
            <a:spLocks noGrp="1" noChangeArrowheads="1"/>
          </p:cNvSpPr>
          <p:nvPr>
            <p:ph type="ftr" sz="quarter" idx="11"/>
          </p:nvPr>
        </p:nvSpPr>
        <p:spPr>
          <a:ln/>
        </p:spPr>
        <p:txBody>
          <a:bodyPr/>
          <a:lstStyle>
            <a:lvl1pPr>
              <a:defRPr/>
            </a:lvl1pPr>
          </a:lstStyle>
          <a:p>
            <a:pPr>
              <a:defRPr/>
            </a:pPr>
            <a:r>
              <a:rPr lang="zh-CN" altLang="en-US"/>
              <a:t>郭国庆 陈凯　编著</a:t>
            </a:r>
          </a:p>
        </p:txBody>
      </p:sp>
      <p:sp>
        <p:nvSpPr>
          <p:cNvPr id="6" name="Rectangle 7">
            <a:extLst>
              <a:ext uri="{FF2B5EF4-FFF2-40B4-BE49-F238E27FC236}">
                <a16:creationId xmlns:a16="http://schemas.microsoft.com/office/drawing/2014/main" id="{CC7745F7-3B9E-4E2E-B67C-4E02A248F8A6}"/>
              </a:ext>
            </a:extLst>
          </p:cNvPr>
          <p:cNvSpPr>
            <a:spLocks noGrp="1" noChangeArrowheads="1"/>
          </p:cNvSpPr>
          <p:nvPr>
            <p:ph type="sldNum" sz="quarter" idx="12"/>
          </p:nvPr>
        </p:nvSpPr>
        <p:spPr>
          <a:ln/>
        </p:spPr>
        <p:txBody>
          <a:bodyPr/>
          <a:lstStyle>
            <a:lvl1pPr>
              <a:defRPr/>
            </a:lvl1pPr>
          </a:lstStyle>
          <a:p>
            <a:fld id="{7650125D-6753-4A18-A7F6-660807EA3B68}" type="slidenum">
              <a:rPr lang="en-US" altLang="zh-CN"/>
              <a:pPr/>
              <a:t>‹#›</a:t>
            </a:fld>
            <a:endParaRPr lang="en-US" altLang="zh-CN"/>
          </a:p>
        </p:txBody>
      </p:sp>
    </p:spTree>
    <p:extLst>
      <p:ext uri="{BB962C8B-B14F-4D97-AF65-F5344CB8AC3E}">
        <p14:creationId xmlns:p14="http://schemas.microsoft.com/office/powerpoint/2010/main" val="3225806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532076939"/>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9" r:id="rId3"/>
    <p:sldLayoutId id="2147483662" r:id="rId4"/>
    <p:sldLayoutId id="2147483664" r:id="rId5"/>
    <p:sldLayoutId id="2147483667" r:id="rId6"/>
    <p:sldLayoutId id="2147483670"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t="3432" r="3996" b="15542"/>
          <a:stretch/>
        </p:blipFill>
        <p:spPr>
          <a:xfrm>
            <a:off x="0" y="247356"/>
            <a:ext cx="12192000" cy="6610644"/>
          </a:xfrm>
          <a:prstGeom prst="rect">
            <a:avLst/>
          </a:prstGeom>
        </p:spPr>
      </p:pic>
      <p:sp>
        <p:nvSpPr>
          <p:cNvPr id="15" name="矩形 14">
            <a:extLst>
              <a:ext uri="{FF2B5EF4-FFF2-40B4-BE49-F238E27FC236}">
                <a16:creationId xmlns:a16="http://schemas.microsoft.com/office/drawing/2014/main" id="{CBCE2F27-1948-4AAF-B7D2-B7B4F23C2784}"/>
              </a:ext>
            </a:extLst>
          </p:cNvPr>
          <p:cNvSpPr/>
          <p:nvPr/>
        </p:nvSpPr>
        <p:spPr>
          <a:xfrm>
            <a:off x="1449552" y="2407921"/>
            <a:ext cx="8575319" cy="835998"/>
          </a:xfrm>
          <a:prstGeom prst="rect">
            <a:avLst/>
          </a:prstGeom>
        </p:spPr>
        <p:txBody>
          <a:bodyPr wrap="square">
            <a:spAutoFit/>
            <a:scene3d>
              <a:camera prst="orthographicFront"/>
              <a:lightRig rig="threePt" dir="t"/>
            </a:scene3d>
            <a:sp3d/>
          </a:bodyPr>
          <a:lstStyle/>
          <a:p>
            <a:pPr algn="ctr">
              <a:lnSpc>
                <a:spcPct val="120000"/>
              </a:lnSpc>
            </a:pPr>
            <a:r>
              <a:rPr lang="zh-CN" altLang="en-US" sz="4400" b="1" dirty="0">
                <a:solidFill>
                  <a:schemeClr val="accent2"/>
                </a:solidFill>
                <a:latin typeface="+mj-ea"/>
                <a:ea typeface="+mj-ea"/>
              </a:rPr>
              <a:t>第六</a:t>
            </a:r>
            <a:r>
              <a:rPr lang="zh-CN" altLang="en-US" sz="4400" b="1">
                <a:solidFill>
                  <a:schemeClr val="accent2"/>
                </a:solidFill>
                <a:latin typeface="+mj-ea"/>
                <a:ea typeface="+mj-ea"/>
              </a:rPr>
              <a:t>章 消费者</a:t>
            </a:r>
            <a:r>
              <a:rPr lang="zh-CN" altLang="en-US" sz="4400" b="1" dirty="0">
                <a:solidFill>
                  <a:schemeClr val="accent2"/>
                </a:solidFill>
                <a:latin typeface="+mj-ea"/>
                <a:ea typeface="+mj-ea"/>
              </a:rPr>
              <a:t>市场及其购买行为</a:t>
            </a:r>
          </a:p>
        </p:txBody>
      </p:sp>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pic>
        <p:nvPicPr>
          <p:cNvPr id="20" name="图片 19">
            <a:extLst>
              <a:ext uri="{FF2B5EF4-FFF2-40B4-BE49-F238E27FC236}">
                <a16:creationId xmlns:a16="http://schemas.microsoft.com/office/drawing/2014/main" id="{FDC4210C-D567-44D0-A3FF-2D4085E5A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265" y="247356"/>
            <a:ext cx="2400071" cy="605359"/>
          </a:xfrm>
          <a:prstGeom prst="rect">
            <a:avLst/>
          </a:prstGeom>
        </p:spPr>
      </p:pic>
      <p:sp>
        <p:nvSpPr>
          <p:cNvPr id="23" name="矩形 22">
            <a:extLst>
              <a:ext uri="{FF2B5EF4-FFF2-40B4-BE49-F238E27FC236}">
                <a16:creationId xmlns:a16="http://schemas.microsoft.com/office/drawing/2014/main" id="{41CE1CD8-0F24-46A5-B1C1-A8C0B4967D2B}"/>
              </a:ext>
            </a:extLst>
          </p:cNvPr>
          <p:cNvSpPr/>
          <p:nvPr/>
        </p:nvSpPr>
        <p:spPr>
          <a:xfrm>
            <a:off x="5588737" y="3575304"/>
            <a:ext cx="6533196" cy="497957"/>
          </a:xfrm>
          <a:prstGeom prst="rect">
            <a:avLst/>
          </a:prstGeom>
        </p:spPr>
        <p:txBody>
          <a:bodyPr wrap="square">
            <a:spAutoFit/>
            <a:scene3d>
              <a:camera prst="orthographicFront"/>
              <a:lightRig rig="threePt" dir="t"/>
            </a:scene3d>
            <a:sp3d/>
          </a:bodyPr>
          <a:lstStyle/>
          <a:p>
            <a:pPr>
              <a:lnSpc>
                <a:spcPct val="120000"/>
              </a:lnSpc>
            </a:pPr>
            <a:r>
              <a:rPr lang="zh-CN" altLang="en-US" sz="2400" dirty="0">
                <a:solidFill>
                  <a:schemeClr val="bg2">
                    <a:lumMod val="50000"/>
                  </a:schemeClr>
                </a:solidFill>
                <a:latin typeface="+mj-ea"/>
                <a:ea typeface="+mj-ea"/>
              </a:rPr>
              <a:t>主讲人：</a:t>
            </a:r>
            <a:r>
              <a:rPr lang="en-US" altLang="zh-CN" sz="2400" dirty="0">
                <a:solidFill>
                  <a:schemeClr val="bg2">
                    <a:lumMod val="50000"/>
                  </a:schemeClr>
                </a:solidFill>
                <a:latin typeface="+mj-ea"/>
                <a:ea typeface="+mj-ea"/>
              </a:rPr>
              <a:t>xxx</a:t>
            </a:r>
            <a:endParaRPr lang="zh-CN" altLang="en-US" sz="2400" dirty="0">
              <a:solidFill>
                <a:schemeClr val="bg2">
                  <a:lumMod val="50000"/>
                </a:schemeClr>
              </a:solidFill>
              <a:latin typeface="+mj-ea"/>
              <a:ea typeface="+mj-ea"/>
            </a:endParaRPr>
          </a:p>
        </p:txBody>
      </p:sp>
      <p:sp>
        <p:nvSpPr>
          <p:cNvPr id="24" name="矩形 23">
            <a:extLst>
              <a:ext uri="{FF2B5EF4-FFF2-40B4-BE49-F238E27FC236}">
                <a16:creationId xmlns:a16="http://schemas.microsoft.com/office/drawing/2014/main" id="{27B1A334-A540-425A-BB1C-438F99B26DDC}"/>
              </a:ext>
            </a:extLst>
          </p:cNvPr>
          <p:cNvSpPr/>
          <p:nvPr/>
        </p:nvSpPr>
        <p:spPr>
          <a:xfrm>
            <a:off x="2167128" y="3483864"/>
            <a:ext cx="5221224" cy="91440"/>
          </a:xfrm>
          <a:prstGeom prst="rect">
            <a:avLst/>
          </a:prstGeom>
          <a:solidFill>
            <a:srgbClr val="1D7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0002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ppt_x</p:attrName>
                                        </p:attrNameLst>
                                      </p:cBhvr>
                                      <p:tavLst>
                                        <p:tav tm="0">
                                          <p:val>
                                            <p:strVal val="#ppt_x-#ppt_w/2"/>
                                          </p:val>
                                        </p:tav>
                                        <p:tav tm="100000">
                                          <p:val>
                                            <p:strVal val="#ppt_x"/>
                                          </p:val>
                                        </p:tav>
                                      </p:tavLst>
                                    </p:anim>
                                    <p:anim calcmode="lin" valueType="num">
                                      <p:cBhvr>
                                        <p:cTn id="8" dur="750" fill="hold"/>
                                        <p:tgtEl>
                                          <p:spTgt spid="15"/>
                                        </p:tgtEl>
                                        <p:attrNameLst>
                                          <p:attrName>ppt_y</p:attrName>
                                        </p:attrNameLst>
                                      </p:cBhvr>
                                      <p:tavLst>
                                        <p:tav tm="0">
                                          <p:val>
                                            <p:strVal val="#ppt_y"/>
                                          </p:val>
                                        </p:tav>
                                        <p:tav tm="100000">
                                          <p:val>
                                            <p:strVal val="#ppt_y"/>
                                          </p:val>
                                        </p:tav>
                                      </p:tavLst>
                                    </p:anim>
                                    <p:anim calcmode="lin" valueType="num">
                                      <p:cBhvr>
                                        <p:cTn id="9" dur="750" fill="hold"/>
                                        <p:tgtEl>
                                          <p:spTgt spid="15"/>
                                        </p:tgtEl>
                                        <p:attrNameLst>
                                          <p:attrName>ppt_w</p:attrName>
                                        </p:attrNameLst>
                                      </p:cBhvr>
                                      <p:tavLst>
                                        <p:tav tm="0">
                                          <p:val>
                                            <p:fltVal val="0"/>
                                          </p:val>
                                        </p:tav>
                                        <p:tav tm="100000">
                                          <p:val>
                                            <p:strVal val="#ppt_w"/>
                                          </p:val>
                                        </p:tav>
                                      </p:tavLst>
                                    </p:anim>
                                    <p:anim calcmode="lin" valueType="num">
                                      <p:cBhvr>
                                        <p:cTn id="10" dur="750" fill="hold"/>
                                        <p:tgtEl>
                                          <p:spTgt spid="15"/>
                                        </p:tgtEl>
                                        <p:attrNameLst>
                                          <p:attrName>ppt_h</p:attrName>
                                        </p:attrNameLst>
                                      </p:cBhvr>
                                      <p:tavLst>
                                        <p:tav tm="0">
                                          <p:val>
                                            <p:strVal val="#ppt_h"/>
                                          </p:val>
                                        </p:tav>
                                        <p:tav tm="100000">
                                          <p:val>
                                            <p:strVal val="#ppt_h"/>
                                          </p:val>
                                        </p:tav>
                                      </p:tavLst>
                                    </p:anim>
                                  </p:childTnLst>
                                </p:cTn>
                              </p:par>
                            </p:childTnLst>
                          </p:cTn>
                        </p:par>
                        <p:par>
                          <p:cTn id="11" fill="hold">
                            <p:stCondLst>
                              <p:cond delay="1725"/>
                            </p:stCondLst>
                            <p:childTnLst>
                              <p:par>
                                <p:cTn id="12" presetID="17" presetClass="entr" presetSubtype="8" fill="hold" grpId="0" nodeType="afterEffect" nodePh="1">
                                  <p:stCondLst>
                                    <p:cond delay="0"/>
                                  </p:stCondLst>
                                  <p:endCondLst>
                                    <p:cond evt="begin" delay="0">
                                      <p:tn val="12"/>
                                    </p:cond>
                                  </p:endCondLst>
                                  <p:iterate type="lt">
                                    <p:tmPct val="10000"/>
                                  </p:iterate>
                                  <p:childTnLst>
                                    <p:set>
                                      <p:cBhvr>
                                        <p:cTn id="13" dur="1" fill="hold">
                                          <p:stCondLst>
                                            <p:cond delay="0"/>
                                          </p:stCondLst>
                                        </p:cTn>
                                        <p:tgtEl>
                                          <p:spTgt spid="23"/>
                                        </p:tgtEl>
                                        <p:attrNameLst>
                                          <p:attrName>style.visibility</p:attrName>
                                        </p:attrNameLst>
                                      </p:cBhvr>
                                      <p:to>
                                        <p:strVal val="visible"/>
                                      </p:to>
                                    </p:set>
                                    <p:anim calcmode="lin" valueType="num">
                                      <p:cBhvr>
                                        <p:cTn id="14" dur="750" fill="hold"/>
                                        <p:tgtEl>
                                          <p:spTgt spid="23"/>
                                        </p:tgtEl>
                                        <p:attrNameLst>
                                          <p:attrName>ppt_x</p:attrName>
                                        </p:attrNameLst>
                                      </p:cBhvr>
                                      <p:tavLst>
                                        <p:tav tm="0">
                                          <p:val>
                                            <p:strVal val="#ppt_x-#ppt_w/2"/>
                                          </p:val>
                                        </p:tav>
                                        <p:tav tm="100000">
                                          <p:val>
                                            <p:strVal val="#ppt_x"/>
                                          </p:val>
                                        </p:tav>
                                      </p:tavLst>
                                    </p:anim>
                                    <p:anim calcmode="lin" valueType="num">
                                      <p:cBhvr>
                                        <p:cTn id="15" dur="750" fill="hold"/>
                                        <p:tgtEl>
                                          <p:spTgt spid="23"/>
                                        </p:tgtEl>
                                        <p:attrNameLst>
                                          <p:attrName>ppt_y</p:attrName>
                                        </p:attrNameLst>
                                      </p:cBhvr>
                                      <p:tavLst>
                                        <p:tav tm="0">
                                          <p:val>
                                            <p:strVal val="#ppt_y"/>
                                          </p:val>
                                        </p:tav>
                                        <p:tav tm="100000">
                                          <p:val>
                                            <p:strVal val="#ppt_y"/>
                                          </p:val>
                                        </p:tav>
                                      </p:tavLst>
                                    </p:anim>
                                    <p:anim calcmode="lin" valueType="num">
                                      <p:cBhvr>
                                        <p:cTn id="16" dur="750" fill="hold"/>
                                        <p:tgtEl>
                                          <p:spTgt spid="23"/>
                                        </p:tgtEl>
                                        <p:attrNameLst>
                                          <p:attrName>ppt_w</p:attrName>
                                        </p:attrNameLst>
                                      </p:cBhvr>
                                      <p:tavLst>
                                        <p:tav tm="0">
                                          <p:val>
                                            <p:fltVal val="0"/>
                                          </p:val>
                                        </p:tav>
                                        <p:tav tm="100000">
                                          <p:val>
                                            <p:strVal val="#ppt_w"/>
                                          </p:val>
                                        </p:tav>
                                      </p:tavLst>
                                    </p:anim>
                                    <p:anim calcmode="lin" valueType="num">
                                      <p:cBhvr>
                                        <p:cTn id="17" dur="75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7598555"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523240" y="1449181"/>
            <a:ext cx="11384280" cy="4593336"/>
          </a:xfrm>
        </p:spPr>
        <p:txBody>
          <a:bodyPr/>
          <a:lstStyle/>
          <a:p>
            <a:pPr>
              <a:lnSpc>
                <a:spcPct val="135000"/>
              </a:lnSpc>
            </a:pPr>
            <a:r>
              <a:rPr lang="en-US" altLang="zh-CN" sz="3200" b="1" dirty="0">
                <a:latin typeface="楷体" panose="02010609060101010101" pitchFamily="49" charset="-122"/>
                <a:ea typeface="楷体" panose="02010609060101010101" pitchFamily="49" charset="-122"/>
              </a:rPr>
              <a:t>2.1</a:t>
            </a:r>
            <a:r>
              <a:rPr lang="zh-CN" altLang="en-US" sz="3200" b="1" dirty="0">
                <a:latin typeface="楷体" panose="02010609060101010101" pitchFamily="49" charset="-122"/>
                <a:ea typeface="楷体" panose="02010609060101010101" pitchFamily="49" charset="-122"/>
              </a:rPr>
              <a:t>文化因素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1</a:t>
            </a:r>
            <a:r>
              <a:rPr lang="zh-CN" altLang="en-US" sz="3200" b="1" dirty="0">
                <a:solidFill>
                  <a:srgbClr val="7030A0"/>
                </a:solidFill>
                <a:latin typeface="楷体" panose="02010609060101010101" pitchFamily="49" charset="-122"/>
                <a:ea typeface="楷体" panose="02010609060101010101" pitchFamily="49" charset="-122"/>
              </a:rPr>
              <a:t>）文化</a:t>
            </a:r>
            <a:br>
              <a:rPr lang="en-US" altLang="zh-CN" sz="3200" b="1" dirty="0">
                <a:latin typeface="楷体" panose="02010609060101010101" pitchFamily="49" charset="-122"/>
                <a:ea typeface="楷体" panose="02010609060101010101" pitchFamily="49" charset="-122"/>
              </a:rPr>
            </a:br>
            <a:r>
              <a:rPr lang="zh-CN" altLang="en-US" sz="3200" b="1" dirty="0">
                <a:solidFill>
                  <a:srgbClr val="C00000"/>
                </a:solidFill>
                <a:latin typeface="楷体" panose="02010609060101010101" pitchFamily="49" charset="-122"/>
                <a:ea typeface="楷体" panose="02010609060101010101" pitchFamily="49" charset="-122"/>
              </a:rPr>
              <a:t>定义：</a:t>
            </a:r>
            <a:r>
              <a:rPr lang="zh-CN" altLang="en-US" sz="3200" b="1" dirty="0">
                <a:latin typeface="楷体" panose="02010609060101010101" pitchFamily="49" charset="-122"/>
                <a:ea typeface="楷体" panose="02010609060101010101" pitchFamily="49" charset="-122"/>
              </a:rPr>
              <a:t>是区分一个社会群体与另一个社会群体的主要因素，是人们通过学习获得的区别与其他群体的行为特征的集合。</a:t>
            </a:r>
            <a:br>
              <a:rPr lang="en-US" altLang="zh-CN" sz="3200" b="1" dirty="0">
                <a:latin typeface="楷体" panose="02010609060101010101" pitchFamily="49" charset="-122"/>
                <a:ea typeface="楷体" panose="02010609060101010101" pitchFamily="49" charset="-122"/>
              </a:rPr>
            </a:br>
            <a:br>
              <a:rPr lang="en-US" altLang="zh-CN" sz="2400" b="1" dirty="0">
                <a:latin typeface="楷体" panose="02010609060101010101" pitchFamily="49" charset="-122"/>
                <a:ea typeface="楷体" panose="02010609060101010101" pitchFamily="49" charset="-122"/>
              </a:rPr>
            </a:b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cxnSp>
        <p:nvCxnSpPr>
          <p:cNvPr id="3" name="直接连接符 2">
            <a:extLst>
              <a:ext uri="{FF2B5EF4-FFF2-40B4-BE49-F238E27FC236}">
                <a16:creationId xmlns:a16="http://schemas.microsoft.com/office/drawing/2014/main" id="{59EC9F41-C52C-4D8E-9BF3-C68D74EFAEC6}"/>
              </a:ext>
            </a:extLst>
          </p:cNvPr>
          <p:cNvCxnSpPr>
            <a:cxnSpLocks/>
          </p:cNvCxnSpPr>
          <p:nvPr/>
        </p:nvCxnSpPr>
        <p:spPr>
          <a:xfrm>
            <a:off x="2204720" y="4206240"/>
            <a:ext cx="102616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9EF7988-57B0-4856-80FE-F6387C512ABB}"/>
              </a:ext>
            </a:extLst>
          </p:cNvPr>
          <p:cNvCxnSpPr>
            <a:cxnSpLocks/>
          </p:cNvCxnSpPr>
          <p:nvPr/>
        </p:nvCxnSpPr>
        <p:spPr>
          <a:xfrm>
            <a:off x="7640320" y="4165600"/>
            <a:ext cx="1524000"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2778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337256" y="331712"/>
            <a:ext cx="7598555"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553720" y="1286620"/>
            <a:ext cx="11435080" cy="5239667"/>
          </a:xfrm>
        </p:spPr>
        <p:txBody>
          <a:bodyPr/>
          <a:lstStyle/>
          <a:p>
            <a:pPr>
              <a:lnSpc>
                <a:spcPct val="135000"/>
              </a:lnSpc>
            </a:pPr>
            <a:r>
              <a:rPr lang="en-US" altLang="zh-CN" sz="3200" b="1" dirty="0">
                <a:latin typeface="楷体" panose="02010609060101010101" pitchFamily="49" charset="-122"/>
                <a:ea typeface="楷体" panose="02010609060101010101" pitchFamily="49" charset="-122"/>
              </a:rPr>
              <a:t>2.1</a:t>
            </a:r>
            <a:r>
              <a:rPr lang="zh-CN" altLang="en-US" sz="3200" b="1" dirty="0">
                <a:latin typeface="楷体" panose="02010609060101010101" pitchFamily="49" charset="-122"/>
                <a:ea typeface="楷体" panose="02010609060101010101" pitchFamily="49" charset="-122"/>
              </a:rPr>
              <a:t>文化因素</a:t>
            </a:r>
            <a:br>
              <a:rPr lang="en-US" altLang="zh-CN" sz="3200" b="1" dirty="0">
                <a:latin typeface="楷体" panose="02010609060101010101" pitchFamily="49" charset="-122"/>
                <a:ea typeface="楷体" panose="02010609060101010101" pitchFamily="49" charset="-122"/>
              </a:rPr>
            </a:br>
            <a:r>
              <a:rPr lang="zh-CN" altLang="en-US" sz="2800" b="1" dirty="0">
                <a:solidFill>
                  <a:srgbClr val="7030A0"/>
                </a:solidFill>
                <a:latin typeface="楷体" panose="02010609060101010101" pitchFamily="49" charset="-122"/>
                <a:ea typeface="楷体" panose="02010609060101010101" pitchFamily="49" charset="-122"/>
              </a:rPr>
              <a:t>（</a:t>
            </a:r>
            <a:r>
              <a:rPr lang="en-US" altLang="zh-CN" sz="2800" b="1" dirty="0">
                <a:solidFill>
                  <a:srgbClr val="7030A0"/>
                </a:solidFill>
                <a:latin typeface="楷体" panose="02010609060101010101" pitchFamily="49" charset="-122"/>
                <a:ea typeface="楷体" panose="02010609060101010101" pitchFamily="49" charset="-122"/>
              </a:rPr>
              <a:t>2</a:t>
            </a:r>
            <a:r>
              <a:rPr lang="zh-CN" altLang="en-US" sz="2800" b="1" dirty="0">
                <a:solidFill>
                  <a:srgbClr val="7030A0"/>
                </a:solidFill>
                <a:latin typeface="楷体" panose="02010609060101010101" pitchFamily="49" charset="-122"/>
                <a:ea typeface="楷体" panose="02010609060101010101" pitchFamily="49" charset="-122"/>
              </a:rPr>
              <a:t>）亚文化</a:t>
            </a:r>
            <a:br>
              <a:rPr lang="zh-CN" altLang="en-US" sz="2800" b="1" dirty="0">
                <a:solidFill>
                  <a:srgbClr val="7030A0"/>
                </a:solidFill>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定义：</a:t>
            </a:r>
            <a:r>
              <a:rPr lang="zh-CN" altLang="en-US" sz="2400" b="1" dirty="0">
                <a:latin typeface="楷体" panose="02010609060101010101" pitchFamily="49" charset="-122"/>
                <a:ea typeface="楷体" panose="02010609060101010101" pitchFamily="49" charset="-122"/>
              </a:rPr>
              <a:t>亚文化是在较大文化内与其他群体共存的一个群体，其成员有共同信仰、特征或经历等能提供更为具体的认同感。</a:t>
            </a:r>
            <a:br>
              <a:rPr lang="zh-CN" altLang="en-US" sz="24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类型：</a:t>
            </a:r>
            <a:br>
              <a:rPr lang="zh-CN" altLang="en-US" sz="2800" b="1" dirty="0">
                <a:solidFill>
                  <a:srgbClr val="7030A0"/>
                </a:solidFill>
                <a:latin typeface="楷体" panose="02010609060101010101" pitchFamily="49" charset="-122"/>
                <a:ea typeface="楷体" panose="02010609060101010101" pitchFamily="49" charset="-122"/>
              </a:rPr>
            </a:br>
            <a:r>
              <a:rPr lang="zh-CN" altLang="en-US" sz="2400" b="1" dirty="0">
                <a:latin typeface="楷体" panose="02010609060101010101" pitchFamily="49" charset="-122"/>
                <a:ea typeface="楷体" panose="02010609060101010101" pitchFamily="49" charset="-122"/>
              </a:rPr>
              <a:t>民族亚文化</a:t>
            </a:r>
            <a:br>
              <a:rPr lang="zh-CN" altLang="en-US" sz="2400" b="1" dirty="0">
                <a:latin typeface="楷体" panose="02010609060101010101" pitchFamily="49" charset="-122"/>
                <a:ea typeface="楷体" panose="02010609060101010101" pitchFamily="49" charset="-122"/>
              </a:rPr>
            </a:br>
            <a:r>
              <a:rPr lang="zh-CN" altLang="en-US" sz="2400" b="1" dirty="0">
                <a:latin typeface="楷体" panose="02010609060101010101" pitchFamily="49" charset="-122"/>
                <a:ea typeface="楷体" panose="02010609060101010101" pitchFamily="49" charset="-122"/>
              </a:rPr>
              <a:t>宗教亚文化</a:t>
            </a:r>
            <a:br>
              <a:rPr lang="zh-CN" altLang="en-US" sz="2400" b="1" dirty="0">
                <a:latin typeface="楷体" panose="02010609060101010101" pitchFamily="49" charset="-122"/>
                <a:ea typeface="楷体" panose="02010609060101010101" pitchFamily="49" charset="-122"/>
              </a:rPr>
            </a:br>
            <a:r>
              <a:rPr lang="zh-CN" altLang="en-US" sz="2400" b="1" dirty="0">
                <a:latin typeface="楷体" panose="02010609060101010101" pitchFamily="49" charset="-122"/>
                <a:ea typeface="楷体" panose="02010609060101010101" pitchFamily="49" charset="-122"/>
              </a:rPr>
              <a:t>区域亚文化</a:t>
            </a:r>
            <a:br>
              <a:rPr lang="zh-CN" altLang="en-US" sz="2400" b="1" dirty="0">
                <a:latin typeface="楷体" panose="02010609060101010101" pitchFamily="49" charset="-122"/>
                <a:ea typeface="楷体" panose="02010609060101010101" pitchFamily="49" charset="-122"/>
              </a:rPr>
            </a:br>
            <a:r>
              <a:rPr lang="zh-CN" altLang="en-US" sz="2400" b="1" dirty="0">
                <a:latin typeface="楷体" panose="02010609060101010101" pitchFamily="49" charset="-122"/>
                <a:ea typeface="楷体" panose="02010609060101010101" pitchFamily="49" charset="-122"/>
              </a:rPr>
              <a:t>社会阶层亚文化</a:t>
            </a:r>
            <a:br>
              <a:rPr lang="en-US" altLang="zh-CN" sz="2400" b="1" dirty="0">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a:t>
            </a: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536759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49960" y="1618552"/>
            <a:ext cx="9921240" cy="4680648"/>
          </a:xfrm>
        </p:spPr>
        <p:txBody>
          <a:bodyPr/>
          <a:lstStyle/>
          <a:p>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graphicFrame>
        <p:nvGraphicFramePr>
          <p:cNvPr id="3" name="图示 2">
            <a:extLst>
              <a:ext uri="{FF2B5EF4-FFF2-40B4-BE49-F238E27FC236}">
                <a16:creationId xmlns:a16="http://schemas.microsoft.com/office/drawing/2014/main" id="{02578136-C7F1-4227-BDE8-D60C9885243B}"/>
              </a:ext>
            </a:extLst>
          </p:cNvPr>
          <p:cNvGraphicFramePr/>
          <p:nvPr>
            <p:extLst>
              <p:ext uri="{D42A27DB-BD31-4B8C-83A1-F6EECF244321}">
                <p14:modId xmlns:p14="http://schemas.microsoft.com/office/powerpoint/2010/main" val="488612502"/>
              </p:ext>
            </p:extLst>
          </p:nvPr>
        </p:nvGraphicFramePr>
        <p:xfrm>
          <a:off x="1493520" y="103790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957005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3894015" cy="584775"/>
          </a:xfrm>
          <a:prstGeom prst="rect">
            <a:avLst/>
          </a:prstGeom>
          <a:noFill/>
        </p:spPr>
        <p:txBody>
          <a:bodyPr wrap="none" rtlCol="0">
            <a:spAutoFit/>
          </a:bodyPr>
          <a:lstStyle/>
          <a:p>
            <a:r>
              <a:rPr lang="zh-CN" altLang="en-US" sz="3200" b="1" dirty="0">
                <a:solidFill>
                  <a:srgbClr val="002060"/>
                </a:solidFill>
                <a:latin typeface="黑体" panose="02010609060101010101" pitchFamily="49" charset="-122"/>
                <a:ea typeface="黑体" panose="02010609060101010101" pitchFamily="49" charset="-122"/>
              </a:rPr>
              <a:t>第一节  消费者市场</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49960" y="1506792"/>
            <a:ext cx="9921240" cy="4680648"/>
          </a:xfrm>
        </p:spPr>
        <p:txBody>
          <a:bodyPr/>
          <a:lstStyle/>
          <a:p>
            <a:pPr>
              <a:lnSpc>
                <a:spcPct val="135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1</a:t>
            </a:r>
            <a:r>
              <a:rPr lang="zh-CN" altLang="en-US" sz="3200" b="1" dirty="0">
                <a:latin typeface="楷体" panose="02010609060101010101" pitchFamily="49" charset="-122"/>
                <a:ea typeface="楷体" panose="02010609060101010101" pitchFamily="49" charset="-122"/>
              </a:rPr>
              <a:t>）参照群体</a:t>
            </a:r>
            <a:br>
              <a:rPr lang="en-US" altLang="zh-CN" sz="3200" b="1" dirty="0">
                <a:latin typeface="楷体" panose="02010609060101010101" pitchFamily="49" charset="-122"/>
                <a:ea typeface="楷体" panose="02010609060101010101" pitchFamily="49" charset="-122"/>
              </a:rPr>
            </a:br>
            <a:r>
              <a:rPr lang="zh-CN" altLang="en-US" sz="3200" b="1" dirty="0">
                <a:solidFill>
                  <a:srgbClr val="C00000"/>
                </a:solidFill>
                <a:latin typeface="楷体" panose="02010609060101010101" pitchFamily="49" charset="-122"/>
                <a:ea typeface="楷体" panose="02010609060101010101" pitchFamily="49" charset="-122"/>
              </a:rPr>
              <a:t>定义：</a:t>
            </a:r>
            <a:r>
              <a:rPr lang="zh-CN" altLang="en-US" sz="3200" b="1" dirty="0">
                <a:latin typeface="楷体" panose="02010609060101010101" pitchFamily="49" charset="-122"/>
                <a:ea typeface="楷体" panose="02010609060101010101" pitchFamily="49" charset="-122"/>
              </a:rPr>
              <a:t>个人在形成其购买或消费决策时用以作为参照，比较的个人或群体。</a:t>
            </a:r>
            <a:br>
              <a:rPr lang="en-US" altLang="zh-CN" sz="3200" b="1"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219539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62660" y="1280650"/>
            <a:ext cx="9921240" cy="4680648"/>
          </a:xfrm>
        </p:spPr>
        <p:txBody>
          <a:bodyPr/>
          <a:lstStyle/>
          <a:p>
            <a:pPr>
              <a:lnSpc>
                <a:spcPct val="110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1</a:t>
            </a:r>
            <a:r>
              <a:rPr lang="zh-CN" altLang="en-US" sz="3200" b="1" dirty="0">
                <a:latin typeface="楷体" panose="02010609060101010101" pitchFamily="49" charset="-122"/>
                <a:ea typeface="楷体" panose="02010609060101010101" pitchFamily="49" charset="-122"/>
              </a:rPr>
              <a:t>）参照群体</a:t>
            </a:r>
            <a:br>
              <a:rPr lang="en-US" altLang="zh-CN" sz="3200" b="1" dirty="0">
                <a:latin typeface="楷体" panose="02010609060101010101" pitchFamily="49" charset="-122"/>
                <a:ea typeface="楷体" panose="02010609060101010101" pitchFamily="49" charset="-122"/>
              </a:rPr>
            </a:br>
            <a:r>
              <a:rPr lang="en-US" altLang="zh-CN" sz="3200" b="1" dirty="0">
                <a:latin typeface="楷体" panose="02010609060101010101" pitchFamily="49" charset="-122"/>
                <a:ea typeface="楷体" panose="02010609060101010101" pitchFamily="49" charset="-122"/>
              </a:rPr>
              <a:t> </a:t>
            </a:r>
            <a:r>
              <a:rPr lang="zh-CN" altLang="en-US" sz="3200" b="1" dirty="0">
                <a:solidFill>
                  <a:srgbClr val="C00000"/>
                </a:solidFill>
                <a:latin typeface="楷体" panose="02010609060101010101" pitchFamily="49" charset="-122"/>
                <a:ea typeface="楷体" panose="02010609060101010101" pitchFamily="49" charset="-122"/>
              </a:rPr>
              <a:t>划分：</a:t>
            </a:r>
            <a:br>
              <a:rPr lang="en-US" altLang="zh-CN" sz="3200" b="1"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graphicFrame>
        <p:nvGraphicFramePr>
          <p:cNvPr id="2" name="表格 2">
            <a:extLst>
              <a:ext uri="{FF2B5EF4-FFF2-40B4-BE49-F238E27FC236}">
                <a16:creationId xmlns:a16="http://schemas.microsoft.com/office/drawing/2014/main" id="{0171FA7F-1CD2-404B-8037-2845E5557F20}"/>
              </a:ext>
            </a:extLst>
          </p:cNvPr>
          <p:cNvGraphicFramePr>
            <a:graphicFrameLocks noGrp="1"/>
          </p:cNvGraphicFramePr>
          <p:nvPr>
            <p:extLst>
              <p:ext uri="{D42A27DB-BD31-4B8C-83A1-F6EECF244321}">
                <p14:modId xmlns:p14="http://schemas.microsoft.com/office/powerpoint/2010/main" val="3023504283"/>
              </p:ext>
            </p:extLst>
          </p:nvPr>
        </p:nvGraphicFramePr>
        <p:xfrm>
          <a:off x="1703931" y="3158858"/>
          <a:ext cx="8006079" cy="2524863"/>
        </p:xfrm>
        <a:graphic>
          <a:graphicData uri="http://schemas.openxmlformats.org/drawingml/2006/table">
            <a:tbl>
              <a:tblPr firstRow="1" bandRow="1">
                <a:tableStyleId>{5C22544A-7EE6-4342-B048-85BDC9FD1C3A}</a:tableStyleId>
              </a:tblPr>
              <a:tblGrid>
                <a:gridCol w="2668693">
                  <a:extLst>
                    <a:ext uri="{9D8B030D-6E8A-4147-A177-3AD203B41FA5}">
                      <a16:colId xmlns:a16="http://schemas.microsoft.com/office/drawing/2014/main" val="2864783812"/>
                    </a:ext>
                  </a:extLst>
                </a:gridCol>
                <a:gridCol w="2668693">
                  <a:extLst>
                    <a:ext uri="{9D8B030D-6E8A-4147-A177-3AD203B41FA5}">
                      <a16:colId xmlns:a16="http://schemas.microsoft.com/office/drawing/2014/main" val="4176272772"/>
                    </a:ext>
                  </a:extLst>
                </a:gridCol>
                <a:gridCol w="2668693">
                  <a:extLst>
                    <a:ext uri="{9D8B030D-6E8A-4147-A177-3AD203B41FA5}">
                      <a16:colId xmlns:a16="http://schemas.microsoft.com/office/drawing/2014/main" val="3648202023"/>
                    </a:ext>
                  </a:extLst>
                </a:gridCol>
              </a:tblGrid>
              <a:tr h="628261">
                <a:tc rowSpan="4">
                  <a:txBody>
                    <a:bodyPr/>
                    <a:lstStyle/>
                    <a:p>
                      <a:pPr algn="ctr"/>
                      <a:r>
                        <a:rPr lang="zh-CN" altLang="en-US" sz="2800" dirty="0"/>
                        <a:t>参 照 群 体</a:t>
                      </a:r>
                    </a:p>
                  </a:txBody>
                  <a:tcPr anchor="ctr" anchorCtr="1"/>
                </a:tc>
                <a:tc rowSpan="2">
                  <a:txBody>
                    <a:bodyPr/>
                    <a:lstStyle/>
                    <a:p>
                      <a:endParaRPr lang="en-US" altLang="zh-CN" dirty="0">
                        <a:solidFill>
                          <a:schemeClr val="tx1"/>
                        </a:solidFill>
                      </a:endParaRPr>
                    </a:p>
                    <a:p>
                      <a:r>
                        <a:rPr lang="en-US" altLang="zh-CN" dirty="0">
                          <a:solidFill>
                            <a:schemeClr val="tx1"/>
                          </a:solidFill>
                        </a:rPr>
                        <a:t>          </a:t>
                      </a:r>
                      <a:r>
                        <a:rPr lang="zh-CN" altLang="en-US" b="0" dirty="0">
                          <a:solidFill>
                            <a:schemeClr val="tx1"/>
                          </a:solidFill>
                        </a:rPr>
                        <a:t>直接参照群体</a:t>
                      </a:r>
                    </a:p>
                  </a:txBody>
                  <a:tcPr anchor="ctr" anchorCtr="1">
                    <a:solidFill>
                      <a:schemeClr val="accent1">
                        <a:lumMod val="40000"/>
                        <a:lumOff val="60000"/>
                        <a:alpha val="85000"/>
                      </a:schemeClr>
                    </a:solidFill>
                  </a:tcPr>
                </a:tc>
                <a:tc>
                  <a:txBody>
                    <a:bodyPr/>
                    <a:lstStyle/>
                    <a:p>
                      <a:endParaRPr lang="en-US" altLang="zh-CN" dirty="0"/>
                    </a:p>
                    <a:p>
                      <a:r>
                        <a:rPr lang="zh-CN" altLang="en-US" dirty="0"/>
                        <a:t>首要群体</a:t>
                      </a:r>
                    </a:p>
                  </a:txBody>
                  <a:tcPr anchor="ctr" anchorCtr="1"/>
                </a:tc>
                <a:extLst>
                  <a:ext uri="{0D108BD9-81ED-4DB2-BD59-A6C34878D82A}">
                    <a16:rowId xmlns:a16="http://schemas.microsoft.com/office/drawing/2014/main" val="2409592976"/>
                  </a:ext>
                </a:extLst>
              </a:tr>
              <a:tr h="628261">
                <a:tc vMerge="1">
                  <a:txBody>
                    <a:bodyPr/>
                    <a:lstStyle/>
                    <a:p>
                      <a:endParaRPr lang="zh-CN" altLang="en-US" dirty="0"/>
                    </a:p>
                  </a:txBody>
                  <a:tcPr/>
                </a:tc>
                <a:tc vMerge="1">
                  <a:txBody>
                    <a:bodyPr/>
                    <a:lstStyle/>
                    <a:p>
                      <a:endParaRPr lang="zh-CN" altLang="en-US" dirty="0"/>
                    </a:p>
                  </a:txBody>
                  <a:tcPr/>
                </a:tc>
                <a:tc>
                  <a:txBody>
                    <a:bodyPr/>
                    <a:lstStyle/>
                    <a:p>
                      <a:r>
                        <a:rPr lang="zh-CN" altLang="en-US" dirty="0"/>
                        <a:t>次要群体</a:t>
                      </a:r>
                    </a:p>
                  </a:txBody>
                  <a:tcPr anchor="ctr" anchorCtr="1"/>
                </a:tc>
                <a:extLst>
                  <a:ext uri="{0D108BD9-81ED-4DB2-BD59-A6C34878D82A}">
                    <a16:rowId xmlns:a16="http://schemas.microsoft.com/office/drawing/2014/main" val="178889209"/>
                  </a:ext>
                </a:extLst>
              </a:tr>
              <a:tr h="628261">
                <a:tc vMerge="1">
                  <a:txBody>
                    <a:bodyPr/>
                    <a:lstStyle/>
                    <a:p>
                      <a:endParaRPr lang="zh-CN" altLang="en-US" dirty="0"/>
                    </a:p>
                  </a:txBody>
                  <a:tcPr/>
                </a:tc>
                <a:tc rowSpan="2">
                  <a:txBody>
                    <a:bodyPr/>
                    <a:lstStyle/>
                    <a:p>
                      <a:r>
                        <a:rPr lang="zh-CN" altLang="en-US" dirty="0"/>
                        <a:t>         </a:t>
                      </a:r>
                      <a:endParaRPr lang="en-US" altLang="zh-CN" dirty="0"/>
                    </a:p>
                    <a:p>
                      <a:r>
                        <a:rPr lang="en-US" altLang="zh-CN" dirty="0"/>
                        <a:t>          </a:t>
                      </a:r>
                      <a:r>
                        <a:rPr lang="zh-CN" altLang="en-US" dirty="0"/>
                        <a:t>间接参照群体</a:t>
                      </a:r>
                    </a:p>
                  </a:txBody>
                  <a:tcPr anchor="ctr" anchorCtr="1"/>
                </a:tc>
                <a:tc>
                  <a:txBody>
                    <a:bodyPr/>
                    <a:lstStyle/>
                    <a:p>
                      <a:r>
                        <a:rPr lang="zh-CN" altLang="en-US" dirty="0"/>
                        <a:t>向往群体</a:t>
                      </a:r>
                    </a:p>
                  </a:txBody>
                  <a:tcPr anchor="ctr" anchorCtr="1"/>
                </a:tc>
                <a:extLst>
                  <a:ext uri="{0D108BD9-81ED-4DB2-BD59-A6C34878D82A}">
                    <a16:rowId xmlns:a16="http://schemas.microsoft.com/office/drawing/2014/main" val="3219530828"/>
                  </a:ext>
                </a:extLst>
              </a:tr>
              <a:tr h="628261">
                <a:tc vMerge="1">
                  <a:txBody>
                    <a:bodyPr/>
                    <a:lstStyle/>
                    <a:p>
                      <a:endParaRPr lang="zh-CN" altLang="en-US" dirty="0"/>
                    </a:p>
                  </a:txBody>
                  <a:tcPr/>
                </a:tc>
                <a:tc vMerge="1">
                  <a:txBody>
                    <a:bodyPr/>
                    <a:lstStyle/>
                    <a:p>
                      <a:endParaRPr lang="zh-CN" altLang="en-US" dirty="0"/>
                    </a:p>
                  </a:txBody>
                  <a:tcPr/>
                </a:tc>
                <a:tc>
                  <a:txBody>
                    <a:bodyPr/>
                    <a:lstStyle/>
                    <a:p>
                      <a:r>
                        <a:rPr lang="zh-CN" altLang="en-US" dirty="0"/>
                        <a:t>厌恶群体</a:t>
                      </a:r>
                    </a:p>
                  </a:txBody>
                  <a:tcPr anchor="ctr" anchorCtr="1"/>
                </a:tc>
                <a:extLst>
                  <a:ext uri="{0D108BD9-81ED-4DB2-BD59-A6C34878D82A}">
                    <a16:rowId xmlns:a16="http://schemas.microsoft.com/office/drawing/2014/main" val="463950955"/>
                  </a:ext>
                </a:extLst>
              </a:tr>
            </a:tbl>
          </a:graphicData>
        </a:graphic>
      </p:graphicFrame>
    </p:spTree>
    <p:extLst>
      <p:ext uri="{BB962C8B-B14F-4D97-AF65-F5344CB8AC3E}">
        <p14:creationId xmlns:p14="http://schemas.microsoft.com/office/powerpoint/2010/main" val="12386629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49960" y="1618552"/>
            <a:ext cx="9921240" cy="4680648"/>
          </a:xfrm>
        </p:spPr>
        <p:txBody>
          <a:bodyPr/>
          <a:lstStyle/>
          <a:p>
            <a:pPr>
              <a:lnSpc>
                <a:spcPct val="110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1</a:t>
            </a:r>
            <a:r>
              <a:rPr lang="zh-CN" altLang="en-US" sz="3200" b="1" dirty="0">
                <a:latin typeface="楷体" panose="02010609060101010101" pitchFamily="49" charset="-122"/>
                <a:ea typeface="楷体" panose="02010609060101010101" pitchFamily="49" charset="-122"/>
              </a:rPr>
              <a:t>）参照群体</a:t>
            </a:r>
            <a:br>
              <a:rPr lang="en-US" altLang="zh-CN" sz="3200" b="1" dirty="0">
                <a:latin typeface="楷体" panose="02010609060101010101" pitchFamily="49" charset="-122"/>
                <a:ea typeface="楷体" panose="02010609060101010101" pitchFamily="49" charset="-122"/>
              </a:rPr>
            </a:br>
            <a:r>
              <a:rPr lang="en-US" altLang="zh-CN" sz="3200" b="1" dirty="0">
                <a:latin typeface="楷体" panose="02010609060101010101" pitchFamily="49" charset="-122"/>
                <a:ea typeface="楷体" panose="02010609060101010101" pitchFamily="49" charset="-122"/>
              </a:rPr>
              <a:t> </a:t>
            </a:r>
            <a:r>
              <a:rPr lang="zh-CN" altLang="en-US" sz="3200" b="1" dirty="0">
                <a:solidFill>
                  <a:srgbClr val="C00000"/>
                </a:solidFill>
                <a:latin typeface="楷体" panose="02010609060101010101" pitchFamily="49" charset="-122"/>
                <a:ea typeface="楷体" panose="02010609060101010101" pitchFamily="49" charset="-122"/>
              </a:rPr>
              <a:t>积极效应：</a:t>
            </a:r>
            <a:endParaRPr lang="zh-CN" altLang="en-US" sz="3200" dirty="0">
              <a:latin typeface="楷体" panose="02010609060101010101" pitchFamily="49" charset="-122"/>
              <a:ea typeface="楷体" panose="02010609060101010101" pitchFamily="49" charset="-122"/>
            </a:endParaRPr>
          </a:p>
        </p:txBody>
      </p:sp>
      <p:graphicFrame>
        <p:nvGraphicFramePr>
          <p:cNvPr id="2" name="图示 1">
            <a:extLst>
              <a:ext uri="{FF2B5EF4-FFF2-40B4-BE49-F238E27FC236}">
                <a16:creationId xmlns:a16="http://schemas.microsoft.com/office/drawing/2014/main" id="{676B96EA-AB75-4BB5-B79D-E469DF001C08}"/>
              </a:ext>
            </a:extLst>
          </p:cNvPr>
          <p:cNvGraphicFramePr/>
          <p:nvPr>
            <p:extLst>
              <p:ext uri="{D42A27DB-BD31-4B8C-83A1-F6EECF244321}">
                <p14:modId xmlns:p14="http://schemas.microsoft.com/office/powerpoint/2010/main" val="273575350"/>
              </p:ext>
            </p:extLst>
          </p:nvPr>
        </p:nvGraphicFramePr>
        <p:xfrm>
          <a:off x="2032000" y="2782529"/>
          <a:ext cx="6286090" cy="33558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149823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1048282" y="1371205"/>
            <a:ext cx="9921240" cy="4680648"/>
          </a:xfrm>
        </p:spPr>
        <p:txBody>
          <a:bodyPr/>
          <a:lstStyle/>
          <a:p>
            <a:pPr>
              <a:lnSpc>
                <a:spcPct val="120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2)</a:t>
            </a:r>
            <a:r>
              <a:rPr lang="zh-CN" altLang="en-US" sz="3200" b="1" dirty="0">
                <a:latin typeface="楷体" panose="02010609060101010101" pitchFamily="49" charset="-122"/>
                <a:ea typeface="楷体" panose="02010609060101010101" pitchFamily="49" charset="-122"/>
              </a:rPr>
              <a:t>家庭</a:t>
            </a:r>
            <a:br>
              <a:rPr lang="en-US" altLang="zh-CN" sz="3200" b="1" dirty="0">
                <a:latin typeface="楷体" panose="02010609060101010101" pitchFamily="49" charset="-122"/>
                <a:ea typeface="楷体" panose="02010609060101010101" pitchFamily="49" charset="-122"/>
              </a:rPr>
            </a:br>
            <a:r>
              <a:rPr lang="zh-CN" altLang="en-US" sz="3200" b="1" dirty="0">
                <a:solidFill>
                  <a:srgbClr val="C00000"/>
                </a:solidFill>
                <a:latin typeface="楷体" panose="02010609060101010101" pitchFamily="49" charset="-122"/>
                <a:ea typeface="楷体" panose="02010609060101010101" pitchFamily="49" charset="-122"/>
              </a:rPr>
              <a:t>定义：</a:t>
            </a:r>
            <a:r>
              <a:rPr lang="zh-CN" altLang="en-US" sz="3200" b="1" dirty="0">
                <a:latin typeface="楷体" panose="02010609060101010101" pitchFamily="49" charset="-122"/>
                <a:ea typeface="楷体" panose="02010609060101010101" pitchFamily="49" charset="-122"/>
              </a:rPr>
              <a:t>居住在一起，由拥有血缘、婚姻或者领养关系的两个人或更多人组成的群体。</a:t>
            </a:r>
            <a:br>
              <a:rPr lang="en-US" altLang="zh-CN" sz="3200" b="1"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7798110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F742C0-B84B-4AE2-8FBF-C78A15E7A42B}"/>
              </a:ext>
            </a:extLst>
          </p:cNvPr>
          <p:cNvPicPr>
            <a:picLocks noChangeAspect="1"/>
          </p:cNvPicPr>
          <p:nvPr/>
        </p:nvPicPr>
        <p:blipFill>
          <a:blip r:embed="rId2"/>
          <a:stretch>
            <a:fillRect/>
          </a:stretch>
        </p:blipFill>
        <p:spPr>
          <a:xfrm>
            <a:off x="2217947" y="1325943"/>
            <a:ext cx="7126842" cy="5346655"/>
          </a:xfrm>
          <a:prstGeom prst="rect">
            <a:avLst/>
          </a:prstGeom>
        </p:spPr>
      </p:pic>
      <p:sp>
        <p:nvSpPr>
          <p:cNvPr id="4" name="标题 3">
            <a:extLst>
              <a:ext uri="{FF2B5EF4-FFF2-40B4-BE49-F238E27FC236}">
                <a16:creationId xmlns:a16="http://schemas.microsoft.com/office/drawing/2014/main" id="{109055C3-E47F-4724-8649-F2D38E029EA4}"/>
              </a:ext>
            </a:extLst>
          </p:cNvPr>
          <p:cNvSpPr txBox="1">
            <a:spLocks noGrp="1"/>
          </p:cNvSpPr>
          <p:nvPr>
            <p:ph type="title"/>
          </p:nvPr>
        </p:nvSpPr>
        <p:spPr>
          <a:xfrm>
            <a:off x="1460090" y="292000"/>
            <a:ext cx="6777817" cy="535531"/>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5" name="图片 4">
            <a:extLst>
              <a:ext uri="{FF2B5EF4-FFF2-40B4-BE49-F238E27FC236}">
                <a16:creationId xmlns:a16="http://schemas.microsoft.com/office/drawing/2014/main" id="{82F56448-F1D8-4D83-9207-26B44250ECB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Tree>
    <p:extLst>
      <p:ext uri="{BB962C8B-B14F-4D97-AF65-F5344CB8AC3E}">
        <p14:creationId xmlns:p14="http://schemas.microsoft.com/office/powerpoint/2010/main" val="351105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1048282" y="1655064"/>
            <a:ext cx="9921240" cy="4680648"/>
          </a:xfrm>
        </p:spPr>
        <p:txBody>
          <a:bodyPr/>
          <a:lstStyle/>
          <a:p>
            <a:pPr>
              <a:lnSpc>
                <a:spcPct val="120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2)</a:t>
            </a:r>
            <a:r>
              <a:rPr lang="zh-CN" altLang="en-US" sz="3200" b="1" dirty="0">
                <a:latin typeface="楷体" panose="02010609060101010101" pitchFamily="49" charset="-122"/>
                <a:ea typeface="楷体" panose="02010609060101010101" pitchFamily="49" charset="-122"/>
              </a:rPr>
              <a:t>家庭</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家庭购买决策大致可分为三种类型</a:t>
            </a:r>
            <a:r>
              <a:rPr lang="zh-CN" altLang="en-US" sz="3200" b="1" dirty="0">
                <a:latin typeface="楷体" panose="02010609060101010101" pitchFamily="49" charset="-122"/>
                <a:ea typeface="楷体" panose="02010609060101010101" pitchFamily="49" charset="-122"/>
              </a:rPr>
              <a:t>：</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一人独自作主；</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全家参与意见，一人作主；</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全家共同决定。</a:t>
            </a:r>
            <a:br>
              <a:rPr lang="zh-CN" altLang="en-US" sz="3200" b="1" dirty="0">
                <a:latin typeface="楷体" panose="02010609060101010101" pitchFamily="49" charset="-122"/>
                <a:ea typeface="楷体" panose="02010609060101010101" pitchFamily="49" charset="-122"/>
              </a:rPr>
            </a:br>
            <a:br>
              <a:rPr lang="en-US" altLang="zh-CN" sz="3200" b="1"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496675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6777817" cy="584775"/>
          </a:xfrm>
          <a:prstGeom prst="rect">
            <a:avLst/>
          </a:prstGeom>
          <a:noFill/>
        </p:spPr>
        <p:txBody>
          <a:bodyPr wrap="non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79456" y="1387625"/>
            <a:ext cx="9921240" cy="4680648"/>
          </a:xfrm>
        </p:spPr>
        <p:txBody>
          <a:bodyPr/>
          <a:lstStyle/>
          <a:p>
            <a:pPr>
              <a:lnSpc>
                <a:spcPct val="120000"/>
              </a:lnSpc>
            </a:pPr>
            <a:r>
              <a:rPr lang="en-US" altLang="zh-CN" sz="3200" b="1" dirty="0">
                <a:latin typeface="楷体" panose="02010609060101010101" pitchFamily="49" charset="-122"/>
                <a:ea typeface="楷体" panose="02010609060101010101" pitchFamily="49" charset="-122"/>
              </a:rPr>
              <a:t>1.2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3)</a:t>
            </a:r>
            <a:r>
              <a:rPr lang="zh-CN" altLang="en-US" sz="3200" b="1" dirty="0">
                <a:latin typeface="楷体" panose="02010609060101010101" pitchFamily="49" charset="-122"/>
                <a:ea typeface="楷体" panose="02010609060101010101" pitchFamily="49" charset="-122"/>
              </a:rPr>
              <a:t>社会角色</a:t>
            </a:r>
            <a:br>
              <a:rPr lang="en-US" altLang="zh-CN" sz="3200" b="1" dirty="0">
                <a:latin typeface="楷体" panose="02010609060101010101" pitchFamily="49" charset="-122"/>
                <a:ea typeface="楷体" panose="02010609060101010101" pitchFamily="49" charset="-122"/>
              </a:rPr>
            </a:br>
            <a:r>
              <a:rPr lang="zh-CN" altLang="en-US" sz="3200" b="1" dirty="0">
                <a:solidFill>
                  <a:srgbClr val="C00000"/>
                </a:solidFill>
                <a:latin typeface="楷体" panose="02010609060101010101" pitchFamily="49" charset="-122"/>
                <a:ea typeface="楷体" panose="02010609060101010101" pitchFamily="49" charset="-122"/>
              </a:rPr>
              <a:t>定义：</a:t>
            </a:r>
            <a:br>
              <a:rPr lang="en-US" altLang="zh-CN" sz="3200" b="1" dirty="0">
                <a:solidFill>
                  <a:srgbClr val="7030A0"/>
                </a:solidFill>
                <a:latin typeface="楷体" panose="02010609060101010101" pitchFamily="49" charset="-122"/>
                <a:ea typeface="楷体" panose="02010609060101010101" pitchFamily="49" charset="-122"/>
              </a:rPr>
            </a:br>
            <a:r>
              <a:rPr lang="en-US" altLang="zh-CN" sz="3200" b="1" dirty="0">
                <a:solidFill>
                  <a:srgbClr val="7030A0"/>
                </a:solidFill>
                <a:latin typeface="楷体" panose="02010609060101010101" pitchFamily="49" charset="-122"/>
                <a:ea typeface="楷体" panose="02010609060101010101" pitchFamily="49" charset="-122"/>
              </a:rPr>
              <a:t>  </a:t>
            </a:r>
            <a:r>
              <a:rPr lang="zh-CN" altLang="en-US" sz="3200" b="1" dirty="0">
                <a:latin typeface="楷体" panose="02010609060101010101" pitchFamily="49" charset="-122"/>
                <a:ea typeface="楷体" panose="02010609060101010101" pitchFamily="49" charset="-122"/>
              </a:rPr>
              <a:t>个人在群体、组织及社会中的地位和作用。</a:t>
            </a:r>
            <a:br>
              <a:rPr lang="en-US" altLang="zh-CN" sz="3200" b="1" dirty="0">
                <a:latin typeface="楷体" panose="02010609060101010101" pitchFamily="49" charset="-122"/>
                <a:ea typeface="楷体" panose="02010609060101010101" pitchFamily="49" charset="-122"/>
              </a:rPr>
            </a:br>
            <a:endParaRPr lang="zh-CN" altLang="en-US" sz="32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77710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2037737"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本章要点</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533400" y="1458325"/>
            <a:ext cx="11384280" cy="4593336"/>
          </a:xfrm>
        </p:spPr>
        <p:txBody>
          <a:bodyPr/>
          <a:lstStyle/>
          <a:p>
            <a:pPr>
              <a:lnSpc>
                <a:spcPct val="135000"/>
              </a:lnSpc>
            </a:pPr>
            <a:r>
              <a:rPr lang="zh-CN" altLang="en-US" sz="32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消费者市场的含义及特点</a:t>
            </a:r>
            <a:br>
              <a:rPr lang="en-US" altLang="zh-CN" sz="2800" b="1" dirty="0">
                <a:latin typeface="楷体" panose="02010609060101010101" pitchFamily="49" charset="-122"/>
                <a:ea typeface="楷体" panose="02010609060101010101" pitchFamily="49" charset="-122"/>
              </a:rPr>
            </a:br>
            <a:r>
              <a:rPr lang="zh-CN" altLang="en-US" sz="32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影响消费者购买行为的因素</a:t>
            </a:r>
            <a:br>
              <a:rPr lang="en-US" altLang="zh-CN" sz="2800" b="1" dirty="0">
                <a:latin typeface="楷体" panose="02010609060101010101" pitchFamily="49" charset="-122"/>
                <a:ea typeface="楷体" panose="02010609060101010101" pitchFamily="49" charset="-122"/>
              </a:rPr>
            </a:br>
            <a:r>
              <a:rPr lang="zh-CN" altLang="en-US" sz="32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消费者购买决策过程的主要参与者</a:t>
            </a:r>
            <a:br>
              <a:rPr lang="en-US" altLang="zh-CN" sz="2800" b="1" dirty="0">
                <a:latin typeface="楷体" panose="02010609060101010101" pitchFamily="49" charset="-122"/>
                <a:ea typeface="楷体" panose="02010609060101010101" pitchFamily="49" charset="-122"/>
              </a:rPr>
            </a:br>
            <a:r>
              <a:rPr lang="zh-CN" altLang="en-US" sz="32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消费者购买行为的主要类型</a:t>
            </a:r>
            <a:br>
              <a:rPr lang="en-US" altLang="zh-CN" sz="2800" b="1" dirty="0">
                <a:latin typeface="楷体" panose="02010609060101010101" pitchFamily="49" charset="-122"/>
                <a:ea typeface="楷体" panose="02010609060101010101" pitchFamily="49" charset="-122"/>
              </a:rPr>
            </a:br>
            <a:r>
              <a:rPr lang="zh-CN" altLang="en-US" sz="28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消费者购买决策过程的主要步骤</a:t>
            </a:r>
            <a:br>
              <a:rPr lang="en-US" altLang="zh-CN" sz="2800" b="1" dirty="0">
                <a:latin typeface="楷体" panose="02010609060101010101" pitchFamily="49" charset="-122"/>
                <a:ea typeface="楷体" panose="02010609060101010101" pitchFamily="49" charset="-122"/>
              </a:rPr>
            </a:br>
            <a:r>
              <a:rPr lang="zh-CN" altLang="en-US" sz="2800" b="1" dirty="0">
                <a:solidFill>
                  <a:schemeClr val="accent5">
                    <a:lumMod val="75000"/>
                  </a:schemeClr>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影响消费者满意程度的主要因素</a:t>
            </a:r>
          </a:p>
        </p:txBody>
      </p:sp>
    </p:spTree>
    <p:extLst>
      <p:ext uri="{BB962C8B-B14F-4D97-AF65-F5344CB8AC3E}">
        <p14:creationId xmlns:p14="http://schemas.microsoft.com/office/powerpoint/2010/main" val="27985451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979456" y="1387625"/>
            <a:ext cx="9921240" cy="4680648"/>
          </a:xfrm>
        </p:spPr>
        <p:txBody>
          <a:bodyPr/>
          <a:lstStyle/>
          <a:p>
            <a:pPr>
              <a:lnSpc>
                <a:spcPct val="120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3)</a:t>
            </a:r>
            <a:r>
              <a:rPr lang="zh-CN" altLang="en-US" sz="3200" b="1" dirty="0">
                <a:latin typeface="楷体" panose="02010609060101010101" pitchFamily="49" charset="-122"/>
                <a:ea typeface="楷体" panose="02010609060101010101" pitchFamily="49" charset="-122"/>
              </a:rPr>
              <a:t>社会角色</a:t>
            </a:r>
            <a:br>
              <a:rPr lang="en-US" altLang="zh-CN" sz="32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去个性化</a:t>
            </a:r>
            <a:r>
              <a:rPr lang="en-US" altLang="zh-CN" sz="2800" b="1" dirty="0">
                <a:solidFill>
                  <a:srgbClr val="C00000"/>
                </a:solidFill>
                <a:latin typeface="楷体" panose="02010609060101010101" pitchFamily="49" charset="-122"/>
                <a:ea typeface="楷体" panose="02010609060101010101" pitchFamily="49" charset="-122"/>
              </a:rPr>
              <a:t>(deindividuation)</a:t>
            </a:r>
            <a:r>
              <a:rPr lang="zh-CN" altLang="en-US" sz="2800" b="1" dirty="0">
                <a:latin typeface="楷体" panose="02010609060101010101" pitchFamily="49" charset="-122"/>
                <a:ea typeface="楷体" panose="02010609060101010101" pitchFamily="49" charset="-122"/>
              </a:rPr>
              <a:t>是指在一个群体中</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个体参与群体行为时其原有的个性特征完全消隐在群体之中的过程。</a:t>
            </a:r>
            <a:br>
              <a:rPr lang="zh-CN" altLang="en-US" sz="28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社会惰化</a:t>
            </a:r>
            <a:r>
              <a:rPr lang="en-US" altLang="zh-CN" sz="2800" b="1" dirty="0">
                <a:solidFill>
                  <a:srgbClr val="C00000"/>
                </a:solidFill>
                <a:latin typeface="楷体" panose="02010609060101010101" pitchFamily="49" charset="-122"/>
                <a:ea typeface="楷体" panose="02010609060101010101" pitchFamily="49" charset="-122"/>
              </a:rPr>
              <a:t>(social loafing)</a:t>
            </a:r>
            <a:r>
              <a:rPr lang="zh-CN" altLang="en-US" sz="2800" b="1" dirty="0">
                <a:latin typeface="楷体" panose="02010609060101010101" pitchFamily="49" charset="-122"/>
                <a:ea typeface="楷体" panose="02010609060101010101" pitchFamily="49" charset="-122"/>
              </a:rPr>
              <a:t>是一种类似的效应</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它指的是当个体置身于群体之中时</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会对完成任务不太尽责</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因为个体的贡献只是集体努力的一部分</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他人的存在降低了个体能力和责任感。 </a:t>
            </a:r>
            <a:br>
              <a:rPr lang="zh-CN" altLang="en-US" sz="2800" b="1" dirty="0">
                <a:latin typeface="楷体" panose="02010609060101010101" pitchFamily="49" charset="-122"/>
                <a:ea typeface="楷体" panose="02010609060101010101" pitchFamily="49" charset="-122"/>
              </a:rPr>
            </a:br>
            <a:endParaRPr lang="zh-CN" altLang="en-US" sz="2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801151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14000"/>
              </a:lnSpc>
            </a:pPr>
            <a:r>
              <a:rPr lang="en-US" altLang="zh-CN" sz="3200" b="1" dirty="0">
                <a:latin typeface="楷体" panose="02010609060101010101" pitchFamily="49" charset="-122"/>
                <a:ea typeface="楷体" panose="02010609060101010101" pitchFamily="49" charset="-122"/>
              </a:rPr>
              <a:t>2.2 </a:t>
            </a:r>
            <a:r>
              <a:rPr lang="zh-CN" altLang="en-US" sz="3200" b="1" dirty="0">
                <a:latin typeface="楷体" panose="02010609060101010101" pitchFamily="49" charset="-122"/>
                <a:ea typeface="楷体" panose="02010609060101010101" pitchFamily="49" charset="-122"/>
              </a:rPr>
              <a:t>社会因素</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a:t>
            </a:r>
            <a:r>
              <a:rPr lang="en-US" altLang="zh-CN" sz="3200" b="1" dirty="0">
                <a:latin typeface="楷体" panose="02010609060101010101" pitchFamily="49" charset="-122"/>
                <a:ea typeface="楷体" panose="02010609060101010101" pitchFamily="49" charset="-122"/>
              </a:rPr>
              <a:t>3)</a:t>
            </a:r>
            <a:r>
              <a:rPr lang="zh-CN" altLang="en-US" sz="3200" b="1" dirty="0">
                <a:latin typeface="楷体" panose="02010609060101010101" pitchFamily="49" charset="-122"/>
                <a:ea typeface="楷体" panose="02010609060101010101" pitchFamily="49" charset="-122"/>
              </a:rPr>
              <a:t>社会角色</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群体决策与个体决策区别</a:t>
            </a:r>
            <a:r>
              <a:rPr lang="en-US" altLang="zh-CN" sz="3200" b="1" dirty="0">
                <a:solidFill>
                  <a:srgbClr val="7030A0"/>
                </a:solidFill>
                <a:latin typeface="楷体" panose="02010609060101010101" pitchFamily="49" charset="-122"/>
                <a:ea typeface="楷体" panose="02010609060101010101" pitchFamily="49" charset="-122"/>
              </a:rPr>
              <a:t>:</a:t>
            </a:r>
            <a:br>
              <a:rPr lang="en-US" altLang="zh-CN" sz="3200" b="1" dirty="0">
                <a:solidFill>
                  <a:srgbClr val="7030A0"/>
                </a:solidFill>
                <a:latin typeface="楷体" panose="02010609060101010101" pitchFamily="49" charset="-122"/>
                <a:ea typeface="楷体" panose="02010609060101010101" pitchFamily="49" charset="-122"/>
              </a:rPr>
            </a:br>
            <a:r>
              <a:rPr lang="zh-CN" altLang="en-US" sz="3200" b="1" dirty="0">
                <a:solidFill>
                  <a:srgbClr val="C00000"/>
                </a:solidFill>
                <a:latin typeface="楷体" panose="02010609060101010101" pitchFamily="49" charset="-122"/>
                <a:ea typeface="楷体" panose="02010609060101010101" pitchFamily="49" charset="-122"/>
              </a:rPr>
              <a:t>风险转移</a:t>
            </a:r>
            <a:r>
              <a:rPr lang="en-US" altLang="zh-CN" sz="3200" b="1" dirty="0">
                <a:solidFill>
                  <a:srgbClr val="C00000"/>
                </a:solidFill>
                <a:latin typeface="楷体" panose="02010609060101010101" pitchFamily="49" charset="-122"/>
                <a:ea typeface="楷体" panose="02010609060101010101" pitchFamily="49" charset="-122"/>
              </a:rPr>
              <a:t>(risky shift)</a:t>
            </a:r>
            <a:r>
              <a:rPr lang="zh-CN" altLang="en-US" sz="3200" b="1" dirty="0">
                <a:latin typeface="楷体" panose="02010609060101010101" pitchFamily="49" charset="-122"/>
                <a:ea typeface="楷体" panose="02010609060101010101" pitchFamily="49" charset="-122"/>
              </a:rPr>
              <a:t>是指这样的一些情况</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与没有群体讨论的个体决策相比</a:t>
            </a:r>
            <a:r>
              <a:rPr lang="en-US" altLang="zh-CN" sz="3200" b="1" dirty="0">
                <a:latin typeface="楷体" panose="02010609060101010101" pitchFamily="49" charset="-122"/>
                <a:ea typeface="楷体" panose="02010609060101010101" pitchFamily="49" charset="-122"/>
              </a:rPr>
              <a:t>,</a:t>
            </a:r>
            <a:r>
              <a:rPr lang="zh-CN" altLang="en-US" sz="3200" b="1" dirty="0">
                <a:latin typeface="楷体" panose="02010609060101010101" pitchFamily="49" charset="-122"/>
                <a:ea typeface="楷体" panose="02010609060101010101" pitchFamily="49" charset="-122"/>
              </a:rPr>
              <a:t>群体成员在群体讨论之后更愿意考虑有风险的方案。</a:t>
            </a:r>
            <a:br>
              <a:rPr lang="en-US" altLang="zh-CN" sz="3200" b="1" dirty="0">
                <a:latin typeface="楷体" panose="02010609060101010101" pitchFamily="49" charset="-122"/>
                <a:ea typeface="楷体" panose="02010609060101010101" pitchFamily="49" charset="-122"/>
              </a:rPr>
            </a:br>
            <a:r>
              <a:rPr lang="zh-CN" altLang="en-US" sz="3200" b="1" dirty="0">
                <a:latin typeface="楷体" panose="02010609060101010101" pitchFamily="49" charset="-122"/>
                <a:ea typeface="楷体" panose="02010609060101010101" pitchFamily="49" charset="-122"/>
              </a:rPr>
              <a:t>两种解释</a:t>
            </a:r>
            <a:r>
              <a:rPr lang="en-US" altLang="zh-CN" sz="3200" b="1" dirty="0">
                <a:latin typeface="楷体" panose="02010609060101010101" pitchFamily="49" charset="-122"/>
                <a:ea typeface="楷体" panose="02010609060101010101" pitchFamily="49" charset="-122"/>
              </a:rPr>
              <a:t>:</a:t>
            </a:r>
            <a:r>
              <a:rPr lang="zh-CN" altLang="en-US" sz="3200" b="1" dirty="0">
                <a:solidFill>
                  <a:srgbClr val="C00000"/>
                </a:solidFill>
                <a:latin typeface="楷体" panose="02010609060101010101" pitchFamily="49" charset="-122"/>
                <a:ea typeface="楷体" panose="02010609060101010101" pitchFamily="49" charset="-122"/>
              </a:rPr>
              <a:t>责任分散</a:t>
            </a:r>
            <a:r>
              <a:rPr lang="zh-CN" altLang="en-US" sz="3200" b="1" dirty="0">
                <a:latin typeface="楷体" panose="02010609060101010101" pitchFamily="49" charset="-122"/>
                <a:ea typeface="楷体" panose="02010609060101010101" pitchFamily="49" charset="-122"/>
              </a:rPr>
              <a:t>、</a:t>
            </a:r>
            <a:r>
              <a:rPr lang="zh-CN" altLang="en-US" sz="3200" b="1" dirty="0">
                <a:solidFill>
                  <a:srgbClr val="C00000"/>
                </a:solidFill>
                <a:latin typeface="楷体" panose="02010609060101010101" pitchFamily="49" charset="-122"/>
                <a:ea typeface="楷体" panose="02010609060101010101" pitchFamily="49" charset="-122"/>
              </a:rPr>
              <a:t>价值假定</a:t>
            </a:r>
            <a:r>
              <a:rPr lang="zh-CN" altLang="en-US" sz="3200" b="1" dirty="0">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16201904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14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br>
              <a:rPr lang="en-US" altLang="zh-CN" sz="3200" b="1" dirty="0">
                <a:latin typeface="楷体" panose="02010609060101010101" pitchFamily="49" charset="-122"/>
                <a:ea typeface="楷体" panose="02010609060101010101" pitchFamily="49" charset="-122"/>
              </a:rPr>
            </a:br>
            <a:endParaRPr lang="zh-CN" altLang="en-US" sz="3200" b="1" dirty="0">
              <a:latin typeface="楷体" panose="02010609060101010101" pitchFamily="49" charset="-122"/>
              <a:ea typeface="楷体" panose="02010609060101010101" pitchFamily="49" charset="-122"/>
            </a:endParaRPr>
          </a:p>
        </p:txBody>
      </p:sp>
      <p:graphicFrame>
        <p:nvGraphicFramePr>
          <p:cNvPr id="2" name="图示 1">
            <a:extLst>
              <a:ext uri="{FF2B5EF4-FFF2-40B4-BE49-F238E27FC236}">
                <a16:creationId xmlns:a16="http://schemas.microsoft.com/office/drawing/2014/main" id="{71964F71-8D99-4CB7-BC51-E7D95594C3F2}"/>
              </a:ext>
            </a:extLst>
          </p:cNvPr>
          <p:cNvGraphicFramePr/>
          <p:nvPr>
            <p:extLst>
              <p:ext uri="{D42A27DB-BD31-4B8C-83A1-F6EECF244321}">
                <p14:modId xmlns:p14="http://schemas.microsoft.com/office/powerpoint/2010/main" val="2481961698"/>
              </p:ext>
            </p:extLst>
          </p:nvPr>
        </p:nvGraphicFramePr>
        <p:xfrm>
          <a:off x="1109441" y="1359677"/>
          <a:ext cx="8577006" cy="38317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946875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14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1</a:t>
            </a:r>
            <a:r>
              <a:rPr lang="zh-CN" altLang="en-US" sz="3200" b="1" dirty="0">
                <a:solidFill>
                  <a:srgbClr val="7030A0"/>
                </a:solidFill>
                <a:latin typeface="楷体" panose="02010609060101010101" pitchFamily="49" charset="-122"/>
                <a:ea typeface="楷体" panose="02010609060101010101" pitchFamily="49" charset="-122"/>
              </a:rPr>
              <a:t>）年龄和性别</a:t>
            </a:r>
            <a:br>
              <a:rPr lang="en-US" altLang="zh-CN" sz="3200" b="1" dirty="0">
                <a:solidFill>
                  <a:srgbClr val="7030A0"/>
                </a:solidFill>
                <a:latin typeface="楷体" panose="02010609060101010101" pitchFamily="49" charset="-122"/>
                <a:ea typeface="楷体" panose="02010609060101010101" pitchFamily="49" charset="-122"/>
              </a:rPr>
            </a:br>
            <a:br>
              <a:rPr lang="en-US" altLang="zh-CN" sz="3200" b="1" dirty="0">
                <a:solidFill>
                  <a:srgbClr val="7030A0"/>
                </a:solidFill>
                <a:latin typeface="楷体" panose="02010609060101010101" pitchFamily="49" charset="-122"/>
                <a:ea typeface="楷体" panose="02010609060101010101" pitchFamily="49" charset="-122"/>
              </a:rPr>
            </a:br>
            <a:br>
              <a:rPr lang="en-US" altLang="zh-CN" sz="3200" b="1" dirty="0">
                <a:solidFill>
                  <a:srgbClr val="7030A0"/>
                </a:solidFill>
                <a:latin typeface="楷体" panose="02010609060101010101" pitchFamily="49" charset="-122"/>
                <a:ea typeface="楷体" panose="02010609060101010101" pitchFamily="49" charset="-122"/>
              </a:rPr>
            </a:br>
            <a:endParaRPr lang="zh-CN" altLang="en-US" sz="3200" b="1" dirty="0">
              <a:solidFill>
                <a:srgbClr val="7030A0"/>
              </a:solidFill>
              <a:latin typeface="楷体" panose="02010609060101010101" pitchFamily="49" charset="-122"/>
              <a:ea typeface="楷体" panose="02010609060101010101" pitchFamily="49" charset="-122"/>
            </a:endParaRPr>
          </a:p>
        </p:txBody>
      </p:sp>
      <p:pic>
        <p:nvPicPr>
          <p:cNvPr id="6" name="Picture 2">
            <a:extLst>
              <a:ext uri="{FF2B5EF4-FFF2-40B4-BE49-F238E27FC236}">
                <a16:creationId xmlns:a16="http://schemas.microsoft.com/office/drawing/2014/main" id="{75514E02-48F1-454A-9E70-499821286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2904" y="2885933"/>
            <a:ext cx="6374683" cy="3479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1533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14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2</a:t>
            </a:r>
            <a:r>
              <a:rPr lang="zh-CN" altLang="en-US" sz="3200" b="1" dirty="0">
                <a:solidFill>
                  <a:srgbClr val="7030A0"/>
                </a:solidFill>
                <a:latin typeface="楷体" panose="02010609060101010101" pitchFamily="49" charset="-122"/>
                <a:ea typeface="楷体" panose="02010609060101010101" pitchFamily="49" charset="-122"/>
              </a:rPr>
              <a:t>）职业与经济状况</a:t>
            </a:r>
            <a:br>
              <a:rPr lang="en-US" altLang="zh-CN" sz="3200" b="1" dirty="0">
                <a:solidFill>
                  <a:srgbClr val="7030A0"/>
                </a:solidFill>
                <a:latin typeface="楷体" panose="02010609060101010101" pitchFamily="49" charset="-122"/>
                <a:ea typeface="楷体" panose="02010609060101010101" pitchFamily="49" charset="-122"/>
              </a:rPr>
            </a:br>
            <a:r>
              <a:rPr lang="en-US" altLang="zh-CN" sz="3200" b="1" dirty="0">
                <a:solidFill>
                  <a:srgbClr val="7030A0"/>
                </a:solidFill>
                <a:latin typeface="楷体" panose="02010609060101010101" pitchFamily="49" charset="-122"/>
                <a:ea typeface="楷体" panose="02010609060101010101" pitchFamily="49" charset="-122"/>
              </a:rPr>
              <a:t>   </a:t>
            </a:r>
            <a:r>
              <a:rPr lang="zh-CN" altLang="en-US" sz="2000" b="1" i="0" dirty="0">
                <a:solidFill>
                  <a:srgbClr val="000000"/>
                </a:solidFill>
                <a:effectLst/>
                <a:latin typeface="Forte" panose="03060902040502070203" pitchFamily="66" charset="0"/>
                <a:ea typeface="宋体" panose="02010600030101010101" pitchFamily="2" charset="-122"/>
              </a:rPr>
              <a:t>发廊行业消费者的职业构成</a:t>
            </a:r>
            <a:br>
              <a:rPr lang="en-US" altLang="zh-CN" sz="2000" b="1" dirty="0">
                <a:solidFill>
                  <a:srgbClr val="7030A0"/>
                </a:solidFill>
                <a:latin typeface="Forte" panose="03060902040502070203" pitchFamily="66" charset="0"/>
                <a:ea typeface="楷体" panose="02010609060101010101" pitchFamily="49" charset="-122"/>
              </a:rPr>
            </a:br>
            <a:br>
              <a:rPr lang="en-US" altLang="zh-CN" sz="2000" b="1" dirty="0">
                <a:solidFill>
                  <a:srgbClr val="7030A0"/>
                </a:solidFill>
                <a:latin typeface="Forte" panose="03060902040502070203" pitchFamily="66" charset="0"/>
                <a:ea typeface="楷体" panose="02010609060101010101" pitchFamily="49" charset="-122"/>
              </a:rPr>
            </a:br>
            <a:endParaRPr lang="zh-CN" altLang="en-US" sz="2000" b="1" dirty="0">
              <a:solidFill>
                <a:srgbClr val="7030A0"/>
              </a:solidFill>
              <a:latin typeface="Forte" panose="03060902040502070203" pitchFamily="66" charset="0"/>
              <a:ea typeface="楷体" panose="02010609060101010101" pitchFamily="49" charset="-122"/>
            </a:endParaRPr>
          </a:p>
        </p:txBody>
      </p:sp>
      <p:pic>
        <p:nvPicPr>
          <p:cNvPr id="5" name="图片 4">
            <a:extLst>
              <a:ext uri="{FF2B5EF4-FFF2-40B4-BE49-F238E27FC236}">
                <a16:creationId xmlns:a16="http://schemas.microsoft.com/office/drawing/2014/main" id="{7CFF9450-16C0-42F8-B6C2-483F81FFD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349" y="3334905"/>
            <a:ext cx="4958838" cy="3272372"/>
          </a:xfrm>
          <a:prstGeom prst="rect">
            <a:avLst/>
          </a:prstGeom>
        </p:spPr>
      </p:pic>
    </p:spTree>
    <p:extLst>
      <p:ext uri="{BB962C8B-B14F-4D97-AF65-F5344CB8AC3E}">
        <p14:creationId xmlns:p14="http://schemas.microsoft.com/office/powerpoint/2010/main" val="11012887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3</a:t>
            </a:r>
            <a:r>
              <a:rPr lang="zh-CN" altLang="en-US" sz="3200" b="1" dirty="0">
                <a:solidFill>
                  <a:srgbClr val="7030A0"/>
                </a:solidFill>
                <a:latin typeface="楷体" panose="02010609060101010101" pitchFamily="49" charset="-122"/>
                <a:ea typeface="楷体" panose="02010609060101010101" pitchFamily="49" charset="-122"/>
              </a:rPr>
              <a:t>）生活方式、个性及自我观念</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生活方式：</a:t>
            </a:r>
            <a:r>
              <a:rPr lang="zh-CN" altLang="en-US" sz="2800" b="1" dirty="0">
                <a:latin typeface="楷体" panose="02010609060101010101" pitchFamily="49" charset="-122"/>
                <a:ea typeface="楷体" panose="02010609060101010101" pitchFamily="49" charset="-122"/>
              </a:rPr>
              <a:t>人们生活、花费时间和金钱的方式的统称。</a:t>
            </a:r>
            <a:br>
              <a:rPr lang="en-US" altLang="zh-CN" sz="28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个性：</a:t>
            </a:r>
            <a:r>
              <a:rPr lang="zh-CN" altLang="en-US" sz="2800" b="1" dirty="0">
                <a:latin typeface="楷体" panose="02010609060101010101" pitchFamily="49" charset="-122"/>
                <a:ea typeface="楷体" panose="02010609060101010101" pitchFamily="49" charset="-122"/>
              </a:rPr>
              <a:t>一个人所特有的心理特征，它导致一个人对其所处环境的相对一致和持续不断的反应。</a:t>
            </a:r>
            <a:br>
              <a:rPr lang="en-US" altLang="zh-CN" sz="28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自我观念</a:t>
            </a:r>
            <a:r>
              <a:rPr lang="en-US" altLang="zh-CN" sz="2800" b="1" dirty="0">
                <a:solidFill>
                  <a:srgbClr val="C00000"/>
                </a:solidFill>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人们基于自身特征而进行自我认知的一种方法。</a:t>
            </a:r>
            <a:br>
              <a:rPr lang="zh-CN" altLang="en-US" sz="2800" b="1" dirty="0">
                <a:latin typeface="楷体" panose="02010609060101010101" pitchFamily="49" charset="-122"/>
                <a:ea typeface="楷体" panose="02010609060101010101" pitchFamily="49" charset="-122"/>
              </a:rPr>
            </a:b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7264104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14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3</a:t>
            </a:r>
            <a:r>
              <a:rPr lang="zh-CN" altLang="en-US" sz="3200" b="1" dirty="0">
                <a:solidFill>
                  <a:srgbClr val="7030A0"/>
                </a:solidFill>
                <a:latin typeface="楷体" panose="02010609060101010101" pitchFamily="49" charset="-122"/>
                <a:ea typeface="楷体" panose="02010609060101010101" pitchFamily="49" charset="-122"/>
              </a:rPr>
              <a:t>）生活方式、个性及自我观念</a:t>
            </a:r>
            <a:br>
              <a:rPr lang="en-US" altLang="zh-CN" sz="3200" b="1" dirty="0">
                <a:solidFill>
                  <a:srgbClr val="7030A0"/>
                </a:solidFill>
                <a:latin typeface="楷体" panose="02010609060101010101" pitchFamily="49" charset="-122"/>
                <a:ea typeface="楷体" panose="02010609060101010101" pitchFamily="49" charset="-122"/>
              </a:rPr>
            </a:br>
            <a:br>
              <a:rPr lang="en-US" altLang="zh-CN" sz="3200" b="1" dirty="0">
                <a:solidFill>
                  <a:srgbClr val="7030A0"/>
                </a:solidFill>
                <a:latin typeface="楷体" panose="02010609060101010101" pitchFamily="49" charset="-122"/>
                <a:ea typeface="楷体" panose="02010609060101010101" pitchFamily="49" charset="-122"/>
              </a:rPr>
            </a:br>
            <a:br>
              <a:rPr lang="en-US" altLang="zh-CN" sz="3200" b="1" dirty="0">
                <a:solidFill>
                  <a:srgbClr val="7030A0"/>
                </a:solidFill>
                <a:latin typeface="楷体" panose="02010609060101010101" pitchFamily="49" charset="-122"/>
                <a:ea typeface="楷体" panose="02010609060101010101" pitchFamily="49" charset="-122"/>
              </a:rPr>
            </a:br>
            <a:endParaRPr lang="zh-CN" altLang="en-US" sz="3200" b="1" dirty="0">
              <a:solidFill>
                <a:srgbClr val="7030A0"/>
              </a:solidFill>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id="{2126D24B-23F5-4EE3-B825-DBBC4EC753FA}"/>
              </a:ext>
            </a:extLst>
          </p:cNvPr>
          <p:cNvPicPr>
            <a:picLocks noChangeAspect="1"/>
          </p:cNvPicPr>
          <p:nvPr/>
        </p:nvPicPr>
        <p:blipFill>
          <a:blip r:embed="rId4"/>
          <a:stretch>
            <a:fillRect/>
          </a:stretch>
        </p:blipFill>
        <p:spPr>
          <a:xfrm>
            <a:off x="1777948" y="3128053"/>
            <a:ext cx="4318052" cy="2590831"/>
          </a:xfrm>
          <a:prstGeom prst="rect">
            <a:avLst/>
          </a:prstGeom>
        </p:spPr>
      </p:pic>
    </p:spTree>
    <p:extLst>
      <p:ext uri="{BB962C8B-B14F-4D97-AF65-F5344CB8AC3E}">
        <p14:creationId xmlns:p14="http://schemas.microsoft.com/office/powerpoint/2010/main" val="27964906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4</a:t>
            </a:r>
            <a:r>
              <a:rPr lang="zh-CN" altLang="en-US" sz="3200" b="1" dirty="0">
                <a:solidFill>
                  <a:srgbClr val="7030A0"/>
                </a:solidFill>
                <a:latin typeface="楷体" panose="02010609060101010101" pitchFamily="49" charset="-122"/>
                <a:ea typeface="楷体" panose="02010609060101010101" pitchFamily="49" charset="-122"/>
              </a:rPr>
              <a:t>）心理因素</a:t>
            </a:r>
            <a:br>
              <a:rPr lang="en-US" altLang="zh-CN" sz="3200" b="1" dirty="0">
                <a:solidFill>
                  <a:srgbClr val="7030A0"/>
                </a:solidFill>
                <a:latin typeface="楷体" panose="02010609060101010101" pitchFamily="49" charset="-122"/>
                <a:ea typeface="楷体" panose="02010609060101010101" pitchFamily="49" charset="-122"/>
              </a:rPr>
            </a:br>
            <a:br>
              <a:rPr lang="en-US" altLang="zh-CN" sz="3200" b="1" dirty="0">
                <a:solidFill>
                  <a:srgbClr val="7030A0"/>
                </a:solidFill>
                <a:latin typeface="楷体" panose="02010609060101010101" pitchFamily="49" charset="-122"/>
                <a:ea typeface="楷体" panose="02010609060101010101" pitchFamily="49" charset="-122"/>
              </a:rPr>
            </a:br>
            <a:endParaRPr lang="zh-CN" altLang="en-US" sz="2800" b="1" dirty="0">
              <a:latin typeface="楷体" panose="02010609060101010101" pitchFamily="49" charset="-122"/>
              <a:ea typeface="楷体" panose="02010609060101010101" pitchFamily="49" charset="-122"/>
            </a:endParaRPr>
          </a:p>
        </p:txBody>
      </p:sp>
      <p:graphicFrame>
        <p:nvGraphicFramePr>
          <p:cNvPr id="2" name="图示 1">
            <a:extLst>
              <a:ext uri="{FF2B5EF4-FFF2-40B4-BE49-F238E27FC236}">
                <a16:creationId xmlns:a16="http://schemas.microsoft.com/office/drawing/2014/main" id="{C55B4E38-7DE6-47E8-9DF9-BC9D35B36CA6}"/>
              </a:ext>
            </a:extLst>
          </p:cNvPr>
          <p:cNvGraphicFramePr/>
          <p:nvPr>
            <p:extLst>
              <p:ext uri="{D42A27DB-BD31-4B8C-83A1-F6EECF244321}">
                <p14:modId xmlns:p14="http://schemas.microsoft.com/office/powerpoint/2010/main" val="282403380"/>
              </p:ext>
            </p:extLst>
          </p:nvPr>
        </p:nvGraphicFramePr>
        <p:xfrm>
          <a:off x="1225496" y="2660929"/>
          <a:ext cx="8233136" cy="3649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681293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4</a:t>
            </a:r>
            <a:r>
              <a:rPr lang="zh-CN" altLang="en-US" sz="3200" b="1" dirty="0">
                <a:solidFill>
                  <a:srgbClr val="7030A0"/>
                </a:solidFill>
                <a:latin typeface="楷体" panose="02010609060101010101" pitchFamily="49" charset="-122"/>
                <a:ea typeface="楷体" panose="02010609060101010101" pitchFamily="49" charset="-122"/>
              </a:rPr>
              <a:t>）心理因素</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400" b="1" dirty="0">
                <a:solidFill>
                  <a:srgbClr val="C00000"/>
                </a:solidFill>
                <a:latin typeface="楷体" panose="02010609060101010101" pitchFamily="49" charset="-122"/>
                <a:ea typeface="楷体" panose="02010609060101010101" pitchFamily="49" charset="-122"/>
              </a:rPr>
              <a:t>动机：</a:t>
            </a:r>
            <a:r>
              <a:rPr lang="zh-CN" altLang="en-US" sz="2400" b="1" dirty="0">
                <a:latin typeface="楷体" panose="02010609060101010101" pitchFamily="49" charset="-122"/>
                <a:ea typeface="楷体" panose="02010609060101010101" pitchFamily="49" charset="-122"/>
              </a:rPr>
              <a:t>一种驱使人满足需要、达到目的的内在动力，是一种升华到足够强度的需要，它能够及时引导人们去探求满足需要的目标。</a:t>
            </a:r>
            <a:br>
              <a:rPr lang="zh-CN" altLang="en-US" sz="2400" b="1" dirty="0">
                <a:latin typeface="楷体" panose="02010609060101010101" pitchFamily="49" charset="-122"/>
                <a:ea typeface="楷体" panose="02010609060101010101" pitchFamily="49" charset="-122"/>
              </a:rPr>
            </a:br>
            <a:br>
              <a:rPr lang="en-US" altLang="zh-CN" sz="2400" b="1" dirty="0">
                <a:latin typeface="楷体" panose="02010609060101010101" pitchFamily="49" charset="-122"/>
                <a:ea typeface="楷体" panose="02010609060101010101" pitchFamily="49" charset="-122"/>
              </a:rPr>
            </a:b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095235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590E5D6D-6233-4A04-B0FE-C642CD75EBDC}"/>
              </a:ext>
            </a:extLst>
          </p:cNvPr>
          <p:cNvSpPr>
            <a:spLocks noChangeArrowheads="1"/>
          </p:cNvSpPr>
          <p:nvPr/>
        </p:nvSpPr>
        <p:spPr bwMode="auto">
          <a:xfrm>
            <a:off x="1524000" y="5876926"/>
            <a:ext cx="9144000"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grpSp>
        <p:nvGrpSpPr>
          <p:cNvPr id="2" name="Group 3">
            <a:extLst>
              <a:ext uri="{FF2B5EF4-FFF2-40B4-BE49-F238E27FC236}">
                <a16:creationId xmlns:a16="http://schemas.microsoft.com/office/drawing/2014/main" id="{57C8F53C-3F2B-4D08-A51F-6F5E2F16BD54}"/>
              </a:ext>
            </a:extLst>
          </p:cNvPr>
          <p:cNvGrpSpPr>
            <a:grpSpLocks/>
          </p:cNvGrpSpPr>
          <p:nvPr/>
        </p:nvGrpSpPr>
        <p:grpSpPr bwMode="auto">
          <a:xfrm>
            <a:off x="1666876" y="847428"/>
            <a:ext cx="6842125" cy="5653385"/>
            <a:chOff x="792" y="733"/>
            <a:chExt cx="4194" cy="3147"/>
          </a:xfrm>
        </p:grpSpPr>
        <p:sp>
          <p:nvSpPr>
            <p:cNvPr id="54282" name="AutoShape 4">
              <a:extLst>
                <a:ext uri="{FF2B5EF4-FFF2-40B4-BE49-F238E27FC236}">
                  <a16:creationId xmlns:a16="http://schemas.microsoft.com/office/drawing/2014/main" id="{012A9B19-73D0-40C0-9E5A-6F5A258624BE}"/>
                </a:ext>
              </a:extLst>
            </p:cNvPr>
            <p:cNvSpPr>
              <a:spLocks noChangeArrowheads="1"/>
            </p:cNvSpPr>
            <p:nvPr/>
          </p:nvSpPr>
          <p:spPr bwMode="auto">
            <a:xfrm>
              <a:off x="792" y="925"/>
              <a:ext cx="4194" cy="2955"/>
            </a:xfrm>
            <a:prstGeom prst="triangle">
              <a:avLst>
                <a:gd name="adj" fmla="val 50000"/>
              </a:avLst>
            </a:prstGeom>
            <a:gradFill rotWithShape="0">
              <a:gsLst>
                <a:gs pos="0">
                  <a:srgbClr val="000000"/>
                </a:gs>
                <a:gs pos="100000">
                  <a:srgbClr val="FF00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0000"/>
              </a:extrusionClr>
              <a:contourClr>
                <a:srgbClr val="000000"/>
              </a:contourClr>
            </a:sp3d>
          </p:spPr>
          <p:txBody>
            <a:bodyPr wrap="none" anchor="ctr">
              <a:flatTx/>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r>
                <a:rPr lang="zh-CN" altLang="en-US" sz="2000" b="1">
                  <a:solidFill>
                    <a:schemeClr val="bg1"/>
                  </a:solidFill>
                  <a:latin typeface="Times New Roman" panose="02020603050405020304" pitchFamily="18" charset="0"/>
                  <a:ea typeface="楷体_GB2312" pitchFamily="49" charset="-122"/>
                </a:rPr>
                <a:t>生理需要</a:t>
              </a:r>
            </a:p>
            <a:p>
              <a:pPr algn="ctr">
                <a:spcBef>
                  <a:spcPct val="0"/>
                </a:spcBef>
                <a:buClrTx/>
                <a:buSzTx/>
                <a:buFontTx/>
                <a:buNone/>
              </a:pPr>
              <a:r>
                <a:rPr lang="zh-CN" altLang="en-US" sz="1800" b="1">
                  <a:solidFill>
                    <a:schemeClr val="bg1"/>
                  </a:solidFill>
                  <a:latin typeface="Times New Roman" panose="02020603050405020304" pitchFamily="18" charset="0"/>
                  <a:ea typeface="楷体_GB2312" pitchFamily="49" charset="-122"/>
                </a:rPr>
                <a:t>（食物、水、空气、房子、性）</a:t>
              </a:r>
            </a:p>
          </p:txBody>
        </p:sp>
        <p:sp>
          <p:nvSpPr>
            <p:cNvPr id="54283" name="AutoShape 5">
              <a:extLst>
                <a:ext uri="{FF2B5EF4-FFF2-40B4-BE49-F238E27FC236}">
                  <a16:creationId xmlns:a16="http://schemas.microsoft.com/office/drawing/2014/main" id="{D441B0E5-57ED-4FDD-9278-33588A650A9A}"/>
                </a:ext>
              </a:extLst>
            </p:cNvPr>
            <p:cNvSpPr>
              <a:spLocks noChangeArrowheads="1"/>
            </p:cNvSpPr>
            <p:nvPr/>
          </p:nvSpPr>
          <p:spPr bwMode="auto">
            <a:xfrm>
              <a:off x="1046" y="733"/>
              <a:ext cx="3606" cy="2780"/>
            </a:xfrm>
            <a:prstGeom prst="triangle">
              <a:avLst>
                <a:gd name="adj" fmla="val 50000"/>
              </a:avLst>
            </a:prstGeom>
            <a:solidFill>
              <a:srgbClr val="FFFF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安全需要</a:t>
              </a: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（保护、秩序、稳定）</a:t>
              </a:r>
            </a:p>
          </p:txBody>
        </p:sp>
        <p:sp>
          <p:nvSpPr>
            <p:cNvPr id="54284" name="AutoShape 6">
              <a:extLst>
                <a:ext uri="{FF2B5EF4-FFF2-40B4-BE49-F238E27FC236}">
                  <a16:creationId xmlns:a16="http://schemas.microsoft.com/office/drawing/2014/main" id="{AFBEC871-6BDE-4829-82C6-C99559BAAF28}"/>
                </a:ext>
              </a:extLst>
            </p:cNvPr>
            <p:cNvSpPr>
              <a:spLocks noChangeArrowheads="1"/>
            </p:cNvSpPr>
            <p:nvPr/>
          </p:nvSpPr>
          <p:spPr bwMode="auto">
            <a:xfrm>
              <a:off x="1432" y="823"/>
              <a:ext cx="2903" cy="2134"/>
            </a:xfrm>
            <a:prstGeom prst="triangle">
              <a:avLst>
                <a:gd name="adj" fmla="val 50000"/>
              </a:avLst>
            </a:prstGeom>
            <a:gradFill rotWithShape="0">
              <a:gsLst>
                <a:gs pos="0">
                  <a:srgbClr val="141F00"/>
                </a:gs>
                <a:gs pos="100000">
                  <a:srgbClr val="6699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669900"/>
              </a:extrusionClr>
              <a:contourClr>
                <a:srgbClr val="141F00"/>
              </a:contourClr>
            </a:sp3d>
          </p:spPr>
          <p:txBody>
            <a:bodyPr wrap="none" anchor="ctr">
              <a:flatTx/>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社交需要</a:t>
              </a: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（情感、友情、归属）</a:t>
              </a:r>
            </a:p>
          </p:txBody>
        </p:sp>
        <p:sp>
          <p:nvSpPr>
            <p:cNvPr id="54285" name="AutoShape 7">
              <a:extLst>
                <a:ext uri="{FF2B5EF4-FFF2-40B4-BE49-F238E27FC236}">
                  <a16:creationId xmlns:a16="http://schemas.microsoft.com/office/drawing/2014/main" id="{FF274BC5-2B39-4CB0-9EC9-3436971BC8AF}"/>
                </a:ext>
              </a:extLst>
            </p:cNvPr>
            <p:cNvSpPr>
              <a:spLocks noChangeArrowheads="1"/>
            </p:cNvSpPr>
            <p:nvPr/>
          </p:nvSpPr>
          <p:spPr bwMode="auto">
            <a:xfrm>
              <a:off x="1766" y="822"/>
              <a:ext cx="2237" cy="1662"/>
            </a:xfrm>
            <a:prstGeom prst="triangle">
              <a:avLst>
                <a:gd name="adj" fmla="val 50000"/>
              </a:avLst>
            </a:prstGeom>
            <a:gradFill rotWithShape="0">
              <a:gsLst>
                <a:gs pos="0">
                  <a:srgbClr val="051306"/>
                </a:gs>
                <a:gs pos="100000">
                  <a:srgbClr val="19611E"/>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19611E"/>
              </a:extrusionClr>
              <a:contourClr>
                <a:srgbClr val="051306"/>
              </a:contourClr>
            </a:sp3d>
          </p:spPr>
          <p:txBody>
            <a:bodyPr wrap="none" anchor="ctr">
              <a:flatTx/>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1600" b="1" dirty="0">
                <a:solidFill>
                  <a:schemeClr val="bg1"/>
                </a:solidFill>
                <a:latin typeface="Times New Roman" panose="02020603050405020304" pitchFamily="18" charset="0"/>
              </a:endParaRPr>
            </a:p>
            <a:p>
              <a:pPr algn="ctr">
                <a:spcBef>
                  <a:spcPct val="0"/>
                </a:spcBef>
                <a:buClrTx/>
                <a:buSzTx/>
                <a:buFontTx/>
                <a:buNone/>
              </a:pPr>
              <a:endParaRPr lang="en-US" altLang="zh-CN" sz="2000" b="1" dirty="0">
                <a:solidFill>
                  <a:schemeClr val="bg1"/>
                </a:solidFill>
                <a:latin typeface="Times New Roman" panose="02020603050405020304" pitchFamily="18" charset="0"/>
                <a:ea typeface="楷体_GB2312" pitchFamily="49" charset="-122"/>
              </a:endParaRP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自尊需要</a:t>
              </a:r>
            </a:p>
            <a:p>
              <a:pPr algn="ctr">
                <a:spcBef>
                  <a:spcPct val="0"/>
                </a:spcBef>
                <a:buClrTx/>
                <a:buSzTx/>
                <a:buFontTx/>
                <a:buNone/>
              </a:pPr>
              <a:r>
                <a:rPr lang="zh-CN" altLang="en-US" sz="2000" b="1" dirty="0">
                  <a:solidFill>
                    <a:schemeClr val="bg1"/>
                  </a:solidFill>
                  <a:latin typeface="Times New Roman" panose="02020603050405020304" pitchFamily="18" charset="0"/>
                  <a:ea typeface="楷体_GB2312" pitchFamily="49" charset="-122"/>
                </a:rPr>
                <a:t>（名望、地位、自尊）</a:t>
              </a:r>
            </a:p>
          </p:txBody>
        </p:sp>
        <p:sp>
          <p:nvSpPr>
            <p:cNvPr id="54286" name="AutoShape 8">
              <a:extLst>
                <a:ext uri="{FF2B5EF4-FFF2-40B4-BE49-F238E27FC236}">
                  <a16:creationId xmlns:a16="http://schemas.microsoft.com/office/drawing/2014/main" id="{09CB9A4E-633E-441F-8EF0-AD58A4EA7E95}"/>
                </a:ext>
              </a:extLst>
            </p:cNvPr>
            <p:cNvSpPr>
              <a:spLocks noChangeArrowheads="1"/>
            </p:cNvSpPr>
            <p:nvPr/>
          </p:nvSpPr>
          <p:spPr bwMode="auto">
            <a:xfrm>
              <a:off x="2056" y="818"/>
              <a:ext cx="1653" cy="1226"/>
            </a:xfrm>
            <a:prstGeom prst="triangle">
              <a:avLst>
                <a:gd name="adj" fmla="val 50000"/>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contourClr>
                <a:srgbClr val="33CCFF"/>
              </a:contourClr>
            </a:sp3d>
          </p:spPr>
          <p:txBody>
            <a:bodyPr wrap="none" anchor="ctr">
              <a:flatTx/>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endParaRPr lang="en-US" altLang="zh-CN" sz="1600" b="1">
                <a:solidFill>
                  <a:schemeClr val="bg1"/>
                </a:solidFill>
                <a:latin typeface="Times New Roman" panose="02020603050405020304" pitchFamily="18" charset="0"/>
              </a:endParaRPr>
            </a:p>
            <a:p>
              <a:pPr algn="ctr">
                <a:spcBef>
                  <a:spcPct val="0"/>
                </a:spcBef>
                <a:buClrTx/>
                <a:buSzTx/>
                <a:buFontTx/>
                <a:buNone/>
              </a:pPr>
              <a:r>
                <a:rPr lang="zh-CN" altLang="en-US" sz="2000" b="1">
                  <a:solidFill>
                    <a:schemeClr val="bg1"/>
                  </a:solidFill>
                  <a:latin typeface="Times New Roman" panose="02020603050405020304" pitchFamily="18" charset="0"/>
                  <a:ea typeface="楷体_GB2312" pitchFamily="49" charset="-122"/>
                </a:rPr>
                <a:t>自我实现需要</a:t>
              </a:r>
            </a:p>
            <a:p>
              <a:pPr algn="ctr">
                <a:spcBef>
                  <a:spcPct val="0"/>
                </a:spcBef>
                <a:buClrTx/>
                <a:buSzTx/>
                <a:buFontTx/>
                <a:buNone/>
              </a:pPr>
              <a:endParaRPr lang="en-US" altLang="zh-CN" sz="1600" b="1">
                <a:solidFill>
                  <a:schemeClr val="bg1"/>
                </a:solidFill>
                <a:latin typeface="Times New Roman" panose="02020603050405020304" pitchFamily="18" charset="0"/>
              </a:endParaRPr>
            </a:p>
          </p:txBody>
        </p:sp>
      </p:grpSp>
      <p:sp>
        <p:nvSpPr>
          <p:cNvPr id="37897" name="Text Box 9">
            <a:extLst>
              <a:ext uri="{FF2B5EF4-FFF2-40B4-BE49-F238E27FC236}">
                <a16:creationId xmlns:a16="http://schemas.microsoft.com/office/drawing/2014/main" id="{C282D8ED-B98F-4A71-A073-364895B82CF5}"/>
              </a:ext>
            </a:extLst>
          </p:cNvPr>
          <p:cNvSpPr txBox="1">
            <a:spLocks noChangeArrowheads="1"/>
          </p:cNvSpPr>
          <p:nvPr/>
        </p:nvSpPr>
        <p:spPr bwMode="auto">
          <a:xfrm>
            <a:off x="1439862" y="228600"/>
            <a:ext cx="63325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 typeface="Wingdings" panose="05000000000000000000" pitchFamily="2" charset="2"/>
              <a:buNone/>
            </a:pPr>
            <a:r>
              <a:rPr lang="zh-CN" altLang="en-US" sz="3200" b="1">
                <a:ea typeface="楷体_GB2312" pitchFamily="49" charset="-122"/>
              </a:rPr>
              <a:t>马斯洛需要层次论</a:t>
            </a:r>
            <a:r>
              <a:rPr lang="en-US" altLang="zh-CN" sz="3200" b="1">
                <a:ea typeface="楷体_GB2312" pitchFamily="49" charset="-122"/>
              </a:rPr>
              <a:t>(</a:t>
            </a:r>
            <a:r>
              <a:rPr lang="zh-CN" altLang="en-US" sz="3200" b="1">
                <a:ea typeface="楷体_GB2312" pitchFamily="49" charset="-122"/>
              </a:rPr>
              <a:t>动机</a:t>
            </a:r>
            <a:r>
              <a:rPr lang="en-US" altLang="zh-CN" sz="3200" b="1">
                <a:ea typeface="楷体_GB2312" pitchFamily="49" charset="-122"/>
              </a:rPr>
              <a:t>)</a:t>
            </a:r>
            <a:endParaRPr lang="zh-CN" altLang="en-US" sz="3200" b="1">
              <a:ea typeface="楷体_GB2312" pitchFamily="49" charset="-122"/>
            </a:endParaRPr>
          </a:p>
        </p:txBody>
      </p:sp>
      <p:sp>
        <p:nvSpPr>
          <p:cNvPr id="54277" name="Text Box 10">
            <a:extLst>
              <a:ext uri="{FF2B5EF4-FFF2-40B4-BE49-F238E27FC236}">
                <a16:creationId xmlns:a16="http://schemas.microsoft.com/office/drawing/2014/main" id="{1D4B9FD9-395F-4400-83DA-4CD0C559C91B}"/>
              </a:ext>
            </a:extLst>
          </p:cNvPr>
          <p:cNvSpPr txBox="1">
            <a:spLocks noChangeArrowheads="1"/>
          </p:cNvSpPr>
          <p:nvPr/>
        </p:nvSpPr>
        <p:spPr bwMode="auto">
          <a:xfrm>
            <a:off x="8288338" y="1851026"/>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zh-CN" sz="1800"/>
          </a:p>
        </p:txBody>
      </p:sp>
      <p:grpSp>
        <p:nvGrpSpPr>
          <p:cNvPr id="3" name="Group 11">
            <a:extLst>
              <a:ext uri="{FF2B5EF4-FFF2-40B4-BE49-F238E27FC236}">
                <a16:creationId xmlns:a16="http://schemas.microsoft.com/office/drawing/2014/main" id="{FB027249-E35C-4802-9951-3DEF52A3B5C7}"/>
              </a:ext>
            </a:extLst>
          </p:cNvPr>
          <p:cNvGrpSpPr>
            <a:grpSpLocks/>
          </p:cNvGrpSpPr>
          <p:nvPr/>
        </p:nvGrpSpPr>
        <p:grpSpPr bwMode="auto">
          <a:xfrm>
            <a:off x="7248526" y="1557338"/>
            <a:ext cx="1871663" cy="5040312"/>
            <a:chOff x="2064" y="1117"/>
            <a:chExt cx="1179" cy="3175"/>
          </a:xfrm>
        </p:grpSpPr>
        <p:sp>
          <p:nvSpPr>
            <p:cNvPr id="54279" name="AutoShape 12">
              <a:extLst>
                <a:ext uri="{FF2B5EF4-FFF2-40B4-BE49-F238E27FC236}">
                  <a16:creationId xmlns:a16="http://schemas.microsoft.com/office/drawing/2014/main" id="{622D5D69-EA53-4545-A452-3A8285301A63}"/>
                </a:ext>
              </a:extLst>
            </p:cNvPr>
            <p:cNvSpPr>
              <a:spLocks noChangeArrowheads="1"/>
            </p:cNvSpPr>
            <p:nvPr/>
          </p:nvSpPr>
          <p:spPr bwMode="auto">
            <a:xfrm>
              <a:off x="2472" y="1434"/>
              <a:ext cx="363" cy="2676"/>
            </a:xfrm>
            <a:prstGeom prst="upArrow">
              <a:avLst>
                <a:gd name="adj1" fmla="val 50000"/>
                <a:gd name="adj2" fmla="val 184298"/>
              </a:avLst>
            </a:prstGeom>
            <a:solidFill>
              <a:schemeClr val="tx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54280" name="AutoShape 13">
              <a:extLst>
                <a:ext uri="{FF2B5EF4-FFF2-40B4-BE49-F238E27FC236}">
                  <a16:creationId xmlns:a16="http://schemas.microsoft.com/office/drawing/2014/main" id="{022DD152-B1C0-4A86-8970-4A8A34FBF40C}"/>
                </a:ext>
              </a:extLst>
            </p:cNvPr>
            <p:cNvSpPr>
              <a:spLocks noChangeArrowheads="1"/>
            </p:cNvSpPr>
            <p:nvPr/>
          </p:nvSpPr>
          <p:spPr bwMode="auto">
            <a:xfrm>
              <a:off x="2064" y="1117"/>
              <a:ext cx="1179" cy="317"/>
            </a:xfrm>
            <a:prstGeom prst="roundRect">
              <a:avLst>
                <a:gd name="adj" fmla="val 16667"/>
              </a:avLst>
            </a:prstGeom>
            <a:gradFill rotWithShape="1">
              <a:gsLst>
                <a:gs pos="0">
                  <a:srgbClr val="FFD437"/>
                </a:gs>
                <a:gs pos="100000">
                  <a:srgbClr val="EFA83F"/>
                </a:gs>
              </a:gsLst>
              <a:lin ang="5400000" scaled="1"/>
            </a:gradFill>
            <a:ln w="28575" algn="ctr">
              <a:solidFill>
                <a:srgbClr val="FF9900"/>
              </a:solidFill>
              <a:round/>
              <a:headEnd/>
              <a:tailEnd/>
            </a:ln>
            <a:effectLst>
              <a:outerShdw dist="17961" dir="2700000" algn="ctr" rotWithShape="0">
                <a:schemeClr val="tx2"/>
              </a:outerShdw>
            </a:effectLst>
          </p:spPr>
          <p:txBody>
            <a:bodyPr wrap="none" anchor="ct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 typeface="Wingdings" panose="05000000000000000000" pitchFamily="2" charset="2"/>
                <a:buNone/>
              </a:pPr>
              <a:r>
                <a:rPr kumimoji="1" lang="zh-CN" altLang="en-US" sz="2400">
                  <a:solidFill>
                    <a:schemeClr val="tx2"/>
                  </a:solidFill>
                  <a:latin typeface="黑体" panose="02010609060101010101" pitchFamily="49" charset="-122"/>
                  <a:ea typeface="黑体" panose="02010609060101010101" pitchFamily="49" charset="-122"/>
                </a:rPr>
                <a:t>高层次需要</a:t>
              </a:r>
            </a:p>
          </p:txBody>
        </p:sp>
        <p:sp>
          <p:nvSpPr>
            <p:cNvPr id="54281" name="AutoShape 14">
              <a:extLst>
                <a:ext uri="{FF2B5EF4-FFF2-40B4-BE49-F238E27FC236}">
                  <a16:creationId xmlns:a16="http://schemas.microsoft.com/office/drawing/2014/main" id="{04B3E8ED-F499-41D6-8935-0BAF6C0362BE}"/>
                </a:ext>
              </a:extLst>
            </p:cNvPr>
            <p:cNvSpPr>
              <a:spLocks noChangeArrowheads="1"/>
            </p:cNvSpPr>
            <p:nvPr/>
          </p:nvSpPr>
          <p:spPr bwMode="auto">
            <a:xfrm>
              <a:off x="2064" y="3975"/>
              <a:ext cx="1179" cy="317"/>
            </a:xfrm>
            <a:prstGeom prst="roundRect">
              <a:avLst>
                <a:gd name="adj" fmla="val 16667"/>
              </a:avLst>
            </a:prstGeom>
            <a:gradFill rotWithShape="1">
              <a:gsLst>
                <a:gs pos="0">
                  <a:srgbClr val="FFD437"/>
                </a:gs>
                <a:gs pos="100000">
                  <a:srgbClr val="EFA83F"/>
                </a:gs>
              </a:gsLst>
              <a:lin ang="5400000" scaled="1"/>
            </a:gradFill>
            <a:ln w="28575" algn="ctr">
              <a:solidFill>
                <a:srgbClr val="FF9900"/>
              </a:solidFill>
              <a:round/>
              <a:headEnd/>
              <a:tailEnd/>
            </a:ln>
            <a:effectLst>
              <a:outerShdw dist="17961" dir="2700000" algn="ctr" rotWithShape="0">
                <a:schemeClr val="tx2"/>
              </a:outerShdw>
            </a:effectLst>
          </p:spPr>
          <p:txBody>
            <a:bodyPr wrap="none" anchor="ctr"/>
            <a:lstStyle>
              <a:lvl1pPr algn="l" eaLnBrk="0" hangingPunct="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ClrTx/>
                <a:buSzTx/>
                <a:buFont typeface="Wingdings" panose="05000000000000000000" pitchFamily="2" charset="2"/>
                <a:buNone/>
              </a:pPr>
              <a:r>
                <a:rPr kumimoji="1" lang="zh-CN" altLang="en-US" sz="2400">
                  <a:solidFill>
                    <a:schemeClr val="tx2"/>
                  </a:solidFill>
                  <a:latin typeface="黑体" panose="02010609060101010101" pitchFamily="49" charset="-122"/>
                  <a:ea typeface="黑体" panose="02010609060101010101" pitchFamily="49" charset="-122"/>
                </a:rPr>
                <a:t>低层次需要</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7897"/>
                                        </p:tgtEl>
                                        <p:attrNameLst>
                                          <p:attrName>style.visibility</p:attrName>
                                        </p:attrNameLst>
                                      </p:cBhvr>
                                      <p:to>
                                        <p:strVal val="visible"/>
                                      </p:to>
                                    </p:set>
                                    <p:anim calcmode="lin" valueType="num">
                                      <p:cBhvr>
                                        <p:cTn id="7" dur="500" fill="hold"/>
                                        <p:tgtEl>
                                          <p:spTgt spid="37897"/>
                                        </p:tgtEl>
                                        <p:attrNameLst>
                                          <p:attrName>ppt_w</p:attrName>
                                        </p:attrNameLst>
                                      </p:cBhvr>
                                      <p:tavLst>
                                        <p:tav tm="0">
                                          <p:val>
                                            <p:fltVal val="0"/>
                                          </p:val>
                                        </p:tav>
                                        <p:tav tm="100000">
                                          <p:val>
                                            <p:strVal val="#ppt_w"/>
                                          </p:val>
                                        </p:tav>
                                      </p:tavLst>
                                    </p:anim>
                                    <p:anim calcmode="lin" valueType="num">
                                      <p:cBhvr>
                                        <p:cTn id="8" dur="500" fill="hold"/>
                                        <p:tgtEl>
                                          <p:spTgt spid="37897"/>
                                        </p:tgtEl>
                                        <p:attrNameLst>
                                          <p:attrName>ppt_h</p:attrName>
                                        </p:attrNameLst>
                                      </p:cBhvr>
                                      <p:tavLst>
                                        <p:tav tm="0">
                                          <p:val>
                                            <p:fltVal val="0"/>
                                          </p:val>
                                        </p:tav>
                                        <p:tav tm="100000">
                                          <p:val>
                                            <p:strVal val="#ppt_h"/>
                                          </p:val>
                                        </p:tav>
                                      </p:tavLst>
                                    </p:anim>
                                    <p:animEffect transition="in" filter="fade">
                                      <p:cBhvr>
                                        <p:cTn id="9" dur="500"/>
                                        <p:tgtEl>
                                          <p:spTgt spid="37897"/>
                                        </p:tgtEl>
                                      </p:cBhvr>
                                    </p:animEffect>
                                  </p:childTnLst>
                                </p:cTn>
                              </p:par>
                            </p:childTnLst>
                          </p:cTn>
                        </p:par>
                        <p:par>
                          <p:cTn id="10" fill="hold" nodeType="afterGroup">
                            <p:stCondLst>
                              <p:cond delay="500"/>
                            </p:stCondLst>
                            <p:childTnLst>
                              <p:par>
                                <p:cTn id="11" presetID="22" presetClass="entr" presetSubtype="4"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par>
                          <p:cTn id="14" fill="hold" nodeType="afterGroup">
                            <p:stCondLst>
                              <p:cond delay="1000"/>
                            </p:stCondLst>
                            <p:childTnLst>
                              <p:par>
                                <p:cTn id="15" presetID="2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r="3659" b="53777"/>
          <a:stretch/>
        </p:blipFill>
        <p:spPr>
          <a:xfrm flipH="1">
            <a:off x="-1" y="4628827"/>
            <a:ext cx="3388627" cy="2229174"/>
          </a:xfrm>
          <a:prstGeom prst="rect">
            <a:avLst/>
          </a:prstGeom>
        </p:spPr>
      </p:pic>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6200000">
            <a:off x="8851126" y="-354830"/>
            <a:ext cx="2986047" cy="3695701"/>
          </a:xfrm>
          <a:prstGeom prst="rect">
            <a:avLst/>
          </a:prstGeom>
        </p:spPr>
      </p:pic>
      <p:sp>
        <p:nvSpPr>
          <p:cNvPr id="10" name="文本框 9"/>
          <p:cNvSpPr txBox="1"/>
          <p:nvPr/>
        </p:nvSpPr>
        <p:spPr>
          <a:xfrm>
            <a:off x="6168531" y="2344789"/>
            <a:ext cx="243848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a:ea typeface="微软雅黑"/>
                <a:cs typeface="+mn-cs"/>
              </a:rPr>
              <a:t>第一节  消费者市场</a:t>
            </a:r>
          </a:p>
        </p:txBody>
      </p:sp>
      <p:sp>
        <p:nvSpPr>
          <p:cNvPr id="13" name="文本框 12"/>
          <p:cNvSpPr txBox="1"/>
          <p:nvPr/>
        </p:nvSpPr>
        <p:spPr>
          <a:xfrm>
            <a:off x="6168531" y="3182611"/>
            <a:ext cx="416331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a:ea typeface="微软雅黑"/>
                <a:cs typeface="+mn-cs"/>
              </a:rPr>
              <a:t>第二节 影响消费者购买行为的因素</a:t>
            </a:r>
          </a:p>
        </p:txBody>
      </p:sp>
      <p:sp>
        <p:nvSpPr>
          <p:cNvPr id="16" name="文本框 15"/>
          <p:cNvSpPr txBox="1"/>
          <p:nvPr/>
        </p:nvSpPr>
        <p:spPr>
          <a:xfrm>
            <a:off x="6149622" y="3953223"/>
            <a:ext cx="3650359" cy="400110"/>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tx1">
                    <a:lumMod val="65000"/>
                    <a:lumOff val="35000"/>
                  </a:schemeClr>
                </a:solidFill>
                <a:effectLst/>
                <a:uLnTx/>
                <a:uFillTx/>
                <a:latin typeface="Arial"/>
                <a:ea typeface="微软雅黑"/>
                <a:cs typeface="+mn-cs"/>
              </a:rPr>
              <a:t>第三节 消费者购买行为与决策</a:t>
            </a:r>
          </a:p>
        </p:txBody>
      </p:sp>
      <p:sp>
        <p:nvSpPr>
          <p:cNvPr id="21" name="文本框 20"/>
          <p:cNvSpPr txBox="1"/>
          <p:nvPr/>
        </p:nvSpPr>
        <p:spPr>
          <a:xfrm>
            <a:off x="1038735" y="2085993"/>
            <a:ext cx="2416047" cy="646331"/>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rPr>
              <a:t>CONTENT</a:t>
            </a:r>
            <a:endParaRPr kumimoji="0" lang="zh-CN" altLang="en-US" sz="3600" b="1" i="0" u="none" strike="noStrike" kern="1200" cap="none" spc="0" normalizeH="0" baseline="0" noProof="0" dirty="0">
              <a:ln>
                <a:noFill/>
              </a:ln>
              <a:solidFill>
                <a:schemeClr val="tx1">
                  <a:lumMod val="75000"/>
                  <a:lumOff val="25000"/>
                </a:schemeClr>
              </a:solidFill>
              <a:effectLst/>
              <a:uLnTx/>
              <a:uFillTx/>
              <a:latin typeface="Arial"/>
              <a:ea typeface="微软雅黑"/>
              <a:cs typeface="+mn-cs"/>
            </a:endParaRPr>
          </a:p>
        </p:txBody>
      </p:sp>
      <p:cxnSp>
        <p:nvCxnSpPr>
          <p:cNvPr id="22" name="直接连接符 21"/>
          <p:cNvCxnSpPr/>
          <p:nvPr/>
        </p:nvCxnSpPr>
        <p:spPr>
          <a:xfrm>
            <a:off x="1770504" y="2855105"/>
            <a:ext cx="933456" cy="0"/>
          </a:xfrm>
          <a:prstGeom prst="line">
            <a:avLst/>
          </a:prstGeom>
          <a:ln w="28575" cap="rnd">
            <a:gradFill flip="none" rotWithShape="1">
              <a:gsLst>
                <a:gs pos="0">
                  <a:schemeClr val="bg1">
                    <a:lumMod val="75000"/>
                  </a:schemeClr>
                </a:gs>
                <a:gs pos="100000">
                  <a:schemeClr val="bg1">
                    <a:lumMod val="85000"/>
                  </a:schemeClr>
                </a:gs>
              </a:gsLst>
              <a:lin ang="2700000" scaled="1"/>
              <a:tileRect/>
            </a:gradFill>
            <a:round/>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5179639" y="2242978"/>
            <a:ext cx="603732" cy="603732"/>
            <a:chOff x="2012506" y="3677132"/>
            <a:chExt cx="1028700" cy="1028700"/>
          </a:xfrm>
        </p:grpSpPr>
        <p:sp>
          <p:nvSpPr>
            <p:cNvPr id="24" name="椭圆 23"/>
            <p:cNvSpPr/>
            <p:nvPr/>
          </p:nvSpPr>
          <p:spPr>
            <a:xfrm>
              <a:off x="2012506" y="3677132"/>
              <a:ext cx="1028700" cy="1028700"/>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40"/>
            <p:cNvSpPr/>
            <p:nvPr/>
          </p:nvSpPr>
          <p:spPr>
            <a:xfrm>
              <a:off x="2294425" y="4001175"/>
              <a:ext cx="464862" cy="380614"/>
            </a:xfrm>
            <a:custGeom>
              <a:avLst/>
              <a:gdLst>
                <a:gd name="connsiteX0" fmla="*/ 91730 w 337366"/>
                <a:gd name="connsiteY0" fmla="*/ 20637 h 276225"/>
                <a:gd name="connsiteX1" fmla="*/ 20798 w 337366"/>
                <a:gd name="connsiteY1" fmla="*/ 90594 h 276225"/>
                <a:gd name="connsiteX2" fmla="*/ 36560 w 337366"/>
                <a:gd name="connsiteY2" fmla="*/ 144712 h 276225"/>
                <a:gd name="connsiteX3" fmla="*/ 103552 w 337366"/>
                <a:gd name="connsiteY3" fmla="*/ 212029 h 276225"/>
                <a:gd name="connsiteX4" fmla="*/ 167916 w 337366"/>
                <a:gd name="connsiteY4" fmla="*/ 255587 h 276225"/>
                <a:gd name="connsiteX5" fmla="*/ 232280 w 337366"/>
                <a:gd name="connsiteY5" fmla="*/ 212029 h 276225"/>
                <a:gd name="connsiteX6" fmla="*/ 299271 w 337366"/>
                <a:gd name="connsiteY6" fmla="*/ 144712 h 276225"/>
                <a:gd name="connsiteX7" fmla="*/ 315034 w 337366"/>
                <a:gd name="connsiteY7" fmla="*/ 90594 h 276225"/>
                <a:gd name="connsiteX8" fmla="*/ 244102 w 337366"/>
                <a:gd name="connsiteY8" fmla="*/ 20637 h 276225"/>
                <a:gd name="connsiteX9" fmla="*/ 184992 w 337366"/>
                <a:gd name="connsiteY9" fmla="*/ 56276 h 276225"/>
                <a:gd name="connsiteX10" fmla="*/ 167916 w 337366"/>
                <a:gd name="connsiteY10" fmla="*/ 68155 h 276225"/>
                <a:gd name="connsiteX11" fmla="*/ 152153 w 337366"/>
                <a:gd name="connsiteY11" fmla="*/ 56276 h 276225"/>
                <a:gd name="connsiteX12" fmla="*/ 91730 w 337366"/>
                <a:gd name="connsiteY12" fmla="*/ 20637 h 276225"/>
                <a:gd name="connsiteX13" fmla="*/ 92337 w 337366"/>
                <a:gd name="connsiteY13" fmla="*/ 0 h 276225"/>
                <a:gd name="connsiteX14" fmla="*/ 167393 w 337366"/>
                <a:gd name="connsiteY14" fmla="*/ 43407 h 276225"/>
                <a:gd name="connsiteX15" fmla="*/ 168710 w 337366"/>
                <a:gd name="connsiteY15" fmla="*/ 44722 h 276225"/>
                <a:gd name="connsiteX16" fmla="*/ 171343 w 337366"/>
                <a:gd name="connsiteY16" fmla="*/ 42092 h 276225"/>
                <a:gd name="connsiteX17" fmla="*/ 245082 w 337366"/>
                <a:gd name="connsiteY17" fmla="*/ 0 h 276225"/>
                <a:gd name="connsiteX18" fmla="*/ 308287 w 337366"/>
                <a:gd name="connsiteY18" fmla="*/ 26307 h 276225"/>
                <a:gd name="connsiteX19" fmla="*/ 337255 w 337366"/>
                <a:gd name="connsiteY19" fmla="*/ 89445 h 276225"/>
                <a:gd name="connsiteX20" fmla="*/ 317504 w 337366"/>
                <a:gd name="connsiteY20" fmla="*/ 155212 h 276225"/>
                <a:gd name="connsiteX21" fmla="*/ 245082 w 337366"/>
                <a:gd name="connsiteY21" fmla="*/ 228872 h 276225"/>
                <a:gd name="connsiteX22" fmla="*/ 168710 w 337366"/>
                <a:gd name="connsiteY22" fmla="*/ 276225 h 276225"/>
                <a:gd name="connsiteX23" fmla="*/ 92337 w 337366"/>
                <a:gd name="connsiteY23" fmla="*/ 228872 h 276225"/>
                <a:gd name="connsiteX24" fmla="*/ 19915 w 337366"/>
                <a:gd name="connsiteY24" fmla="*/ 155212 h 276225"/>
                <a:gd name="connsiteX25" fmla="*/ 164 w 337366"/>
                <a:gd name="connsiteY25" fmla="*/ 89445 h 276225"/>
                <a:gd name="connsiteX26" fmla="*/ 29133 w 337366"/>
                <a:gd name="connsiteY26" fmla="*/ 26307 h 276225"/>
                <a:gd name="connsiteX27" fmla="*/ 92337 w 337366"/>
                <a:gd name="connsiteY27"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7366" h="276225">
                  <a:moveTo>
                    <a:pt x="91730" y="20637"/>
                  </a:moveTo>
                  <a:cubicBezTo>
                    <a:pt x="53637" y="20637"/>
                    <a:pt x="22111" y="52316"/>
                    <a:pt x="20798" y="90594"/>
                  </a:cubicBezTo>
                  <a:cubicBezTo>
                    <a:pt x="19484" y="109073"/>
                    <a:pt x="24738" y="126233"/>
                    <a:pt x="36560" y="144712"/>
                  </a:cubicBezTo>
                  <a:cubicBezTo>
                    <a:pt x="45755" y="159231"/>
                    <a:pt x="73340" y="186950"/>
                    <a:pt x="103552" y="212029"/>
                  </a:cubicBezTo>
                  <a:cubicBezTo>
                    <a:pt x="141645" y="243708"/>
                    <a:pt x="162662" y="255587"/>
                    <a:pt x="167916" y="255587"/>
                  </a:cubicBezTo>
                  <a:cubicBezTo>
                    <a:pt x="173170" y="255587"/>
                    <a:pt x="195500" y="243708"/>
                    <a:pt x="232280" y="212029"/>
                  </a:cubicBezTo>
                  <a:cubicBezTo>
                    <a:pt x="262492" y="186950"/>
                    <a:pt x="290076" y="159231"/>
                    <a:pt x="299271" y="144712"/>
                  </a:cubicBezTo>
                  <a:cubicBezTo>
                    <a:pt x="312407" y="126233"/>
                    <a:pt x="316347" y="109073"/>
                    <a:pt x="315034" y="90594"/>
                  </a:cubicBezTo>
                  <a:cubicBezTo>
                    <a:pt x="313720" y="52316"/>
                    <a:pt x="282195" y="20637"/>
                    <a:pt x="244102" y="20637"/>
                  </a:cubicBezTo>
                  <a:cubicBezTo>
                    <a:pt x="217831" y="20637"/>
                    <a:pt x="198127" y="43076"/>
                    <a:pt x="184992" y="56276"/>
                  </a:cubicBezTo>
                  <a:cubicBezTo>
                    <a:pt x="178424" y="64195"/>
                    <a:pt x="174484" y="68155"/>
                    <a:pt x="167916" y="68155"/>
                  </a:cubicBezTo>
                  <a:cubicBezTo>
                    <a:pt x="161348" y="68155"/>
                    <a:pt x="158721" y="64195"/>
                    <a:pt x="152153" y="56276"/>
                  </a:cubicBezTo>
                  <a:cubicBezTo>
                    <a:pt x="140331" y="44396"/>
                    <a:pt x="119314" y="20637"/>
                    <a:pt x="91730" y="20637"/>
                  </a:cubicBezTo>
                  <a:close/>
                  <a:moveTo>
                    <a:pt x="92337" y="0"/>
                  </a:moveTo>
                  <a:cubicBezTo>
                    <a:pt x="129207" y="0"/>
                    <a:pt x="155542" y="28938"/>
                    <a:pt x="167393" y="43407"/>
                  </a:cubicBezTo>
                  <a:cubicBezTo>
                    <a:pt x="168710" y="43407"/>
                    <a:pt x="168710" y="44722"/>
                    <a:pt x="168710" y="44722"/>
                  </a:cubicBezTo>
                  <a:cubicBezTo>
                    <a:pt x="170027" y="44722"/>
                    <a:pt x="170027" y="43407"/>
                    <a:pt x="171343" y="42092"/>
                  </a:cubicBezTo>
                  <a:cubicBezTo>
                    <a:pt x="184511" y="27623"/>
                    <a:pt x="209529" y="0"/>
                    <a:pt x="245082" y="0"/>
                  </a:cubicBezTo>
                  <a:cubicBezTo>
                    <a:pt x="268784" y="0"/>
                    <a:pt x="291169" y="9207"/>
                    <a:pt x="308287" y="26307"/>
                  </a:cubicBezTo>
                  <a:cubicBezTo>
                    <a:pt x="325405" y="43407"/>
                    <a:pt x="335939" y="65768"/>
                    <a:pt x="337255" y="89445"/>
                  </a:cubicBezTo>
                  <a:cubicBezTo>
                    <a:pt x="338572" y="119698"/>
                    <a:pt x="328038" y="140743"/>
                    <a:pt x="317504" y="155212"/>
                  </a:cubicBezTo>
                  <a:cubicBezTo>
                    <a:pt x="304336" y="176258"/>
                    <a:pt x="270101" y="207827"/>
                    <a:pt x="245082" y="228872"/>
                  </a:cubicBezTo>
                  <a:cubicBezTo>
                    <a:pt x="218747" y="249918"/>
                    <a:pt x="184511" y="276225"/>
                    <a:pt x="168710" y="276225"/>
                  </a:cubicBezTo>
                  <a:cubicBezTo>
                    <a:pt x="152909" y="276225"/>
                    <a:pt x="118673" y="249918"/>
                    <a:pt x="92337" y="228872"/>
                  </a:cubicBezTo>
                  <a:cubicBezTo>
                    <a:pt x="67319" y="207827"/>
                    <a:pt x="33083" y="176258"/>
                    <a:pt x="19915" y="155212"/>
                  </a:cubicBezTo>
                  <a:cubicBezTo>
                    <a:pt x="5431" y="134167"/>
                    <a:pt x="-1153" y="113121"/>
                    <a:pt x="164" y="89445"/>
                  </a:cubicBezTo>
                  <a:cubicBezTo>
                    <a:pt x="1480" y="65768"/>
                    <a:pt x="12014" y="43407"/>
                    <a:pt x="29133" y="26307"/>
                  </a:cubicBezTo>
                  <a:cubicBezTo>
                    <a:pt x="46251" y="9207"/>
                    <a:pt x="68636" y="0"/>
                    <a:pt x="9233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6" name="组合 25"/>
          <p:cNvGrpSpPr/>
          <p:nvPr/>
        </p:nvGrpSpPr>
        <p:grpSpPr>
          <a:xfrm>
            <a:off x="5179639" y="3111658"/>
            <a:ext cx="603732" cy="603732"/>
            <a:chOff x="4391935" y="3677132"/>
            <a:chExt cx="1028700" cy="1028700"/>
          </a:xfrm>
        </p:grpSpPr>
        <p:sp>
          <p:nvSpPr>
            <p:cNvPr id="27" name="椭圆 26"/>
            <p:cNvSpPr/>
            <p:nvPr/>
          </p:nvSpPr>
          <p:spPr>
            <a:xfrm>
              <a:off x="4391935" y="3677132"/>
              <a:ext cx="1028700" cy="1028700"/>
            </a:xfrm>
            <a:prstGeom prst="ellipse">
              <a:avLst/>
            </a:prstGeom>
            <a:solidFill>
              <a:schemeClr val="accent2"/>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41"/>
            <p:cNvSpPr/>
            <p:nvPr/>
          </p:nvSpPr>
          <p:spPr>
            <a:xfrm>
              <a:off x="4736054" y="3959051"/>
              <a:ext cx="340461" cy="464862"/>
            </a:xfrm>
            <a:custGeom>
              <a:avLst/>
              <a:gdLst>
                <a:gd name="T0" fmla="*/ 186 w 188"/>
                <a:gd name="T1" fmla="*/ 107 h 257"/>
                <a:gd name="T2" fmla="*/ 179 w 188"/>
                <a:gd name="T3" fmla="*/ 102 h 257"/>
                <a:gd name="T4" fmla="*/ 112 w 188"/>
                <a:gd name="T5" fmla="*/ 102 h 257"/>
                <a:gd name="T6" fmla="*/ 144 w 188"/>
                <a:gd name="T7" fmla="*/ 12 h 257"/>
                <a:gd name="T8" fmla="*/ 141 w 188"/>
                <a:gd name="T9" fmla="*/ 2 h 257"/>
                <a:gd name="T10" fmla="*/ 131 w 188"/>
                <a:gd name="T11" fmla="*/ 4 h 257"/>
                <a:gd name="T12" fmla="*/ 3 w 188"/>
                <a:gd name="T13" fmla="*/ 142 h 257"/>
                <a:gd name="T14" fmla="*/ 2 w 188"/>
                <a:gd name="T15" fmla="*/ 151 h 257"/>
                <a:gd name="T16" fmla="*/ 9 w 188"/>
                <a:gd name="T17" fmla="*/ 156 h 257"/>
                <a:gd name="T18" fmla="*/ 52 w 188"/>
                <a:gd name="T19" fmla="*/ 156 h 257"/>
                <a:gd name="T20" fmla="*/ 61 w 188"/>
                <a:gd name="T21" fmla="*/ 148 h 257"/>
                <a:gd name="T22" fmla="*/ 52 w 188"/>
                <a:gd name="T23" fmla="*/ 140 h 257"/>
                <a:gd name="T24" fmla="*/ 27 w 188"/>
                <a:gd name="T25" fmla="*/ 140 h 257"/>
                <a:gd name="T26" fmla="*/ 116 w 188"/>
                <a:gd name="T27" fmla="*/ 44 h 257"/>
                <a:gd name="T28" fmla="*/ 93 w 188"/>
                <a:gd name="T29" fmla="*/ 108 h 257"/>
                <a:gd name="T30" fmla="*/ 94 w 188"/>
                <a:gd name="T31" fmla="*/ 115 h 257"/>
                <a:gd name="T32" fmla="*/ 101 w 188"/>
                <a:gd name="T33" fmla="*/ 118 h 257"/>
                <a:gd name="T34" fmla="*/ 161 w 188"/>
                <a:gd name="T35" fmla="*/ 118 h 257"/>
                <a:gd name="T36" fmla="*/ 72 w 188"/>
                <a:gd name="T37" fmla="*/ 214 h 257"/>
                <a:gd name="T38" fmla="*/ 95 w 188"/>
                <a:gd name="T39" fmla="*/ 150 h 257"/>
                <a:gd name="T40" fmla="*/ 94 w 188"/>
                <a:gd name="T41" fmla="*/ 143 h 257"/>
                <a:gd name="T42" fmla="*/ 87 w 188"/>
                <a:gd name="T43" fmla="*/ 140 h 257"/>
                <a:gd name="T44" fmla="*/ 87 w 188"/>
                <a:gd name="T45" fmla="*/ 140 h 257"/>
                <a:gd name="T46" fmla="*/ 80 w 188"/>
                <a:gd name="T47" fmla="*/ 146 h 257"/>
                <a:gd name="T48" fmla="*/ 44 w 188"/>
                <a:gd name="T49" fmla="*/ 246 h 257"/>
                <a:gd name="T50" fmla="*/ 47 w 188"/>
                <a:gd name="T51" fmla="*/ 256 h 257"/>
                <a:gd name="T52" fmla="*/ 51 w 188"/>
                <a:gd name="T53" fmla="*/ 257 h 257"/>
                <a:gd name="T54" fmla="*/ 57 w 188"/>
                <a:gd name="T55" fmla="*/ 254 h 257"/>
                <a:gd name="T56" fmla="*/ 185 w 188"/>
                <a:gd name="T57" fmla="*/ 116 h 257"/>
                <a:gd name="T58" fmla="*/ 186 w 188"/>
                <a:gd name="T59" fmla="*/ 10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8" h="257">
                  <a:moveTo>
                    <a:pt x="186" y="107"/>
                  </a:moveTo>
                  <a:cubicBezTo>
                    <a:pt x="185" y="104"/>
                    <a:pt x="182" y="102"/>
                    <a:pt x="179" y="102"/>
                  </a:cubicBezTo>
                  <a:cubicBezTo>
                    <a:pt x="112" y="102"/>
                    <a:pt x="112" y="102"/>
                    <a:pt x="112" y="102"/>
                  </a:cubicBezTo>
                  <a:cubicBezTo>
                    <a:pt x="144" y="12"/>
                    <a:pt x="144" y="12"/>
                    <a:pt x="144" y="12"/>
                  </a:cubicBezTo>
                  <a:cubicBezTo>
                    <a:pt x="146" y="8"/>
                    <a:pt x="144" y="4"/>
                    <a:pt x="141" y="2"/>
                  </a:cubicBezTo>
                  <a:cubicBezTo>
                    <a:pt x="138" y="0"/>
                    <a:pt x="133" y="1"/>
                    <a:pt x="131" y="4"/>
                  </a:cubicBezTo>
                  <a:cubicBezTo>
                    <a:pt x="3" y="142"/>
                    <a:pt x="3" y="142"/>
                    <a:pt x="3" y="142"/>
                  </a:cubicBezTo>
                  <a:cubicBezTo>
                    <a:pt x="1" y="145"/>
                    <a:pt x="0" y="148"/>
                    <a:pt x="2" y="151"/>
                  </a:cubicBezTo>
                  <a:cubicBezTo>
                    <a:pt x="3" y="154"/>
                    <a:pt x="6" y="156"/>
                    <a:pt x="9" y="156"/>
                  </a:cubicBezTo>
                  <a:cubicBezTo>
                    <a:pt x="52" y="156"/>
                    <a:pt x="52" y="156"/>
                    <a:pt x="52" y="156"/>
                  </a:cubicBezTo>
                  <a:cubicBezTo>
                    <a:pt x="57" y="156"/>
                    <a:pt x="61" y="152"/>
                    <a:pt x="61" y="148"/>
                  </a:cubicBezTo>
                  <a:cubicBezTo>
                    <a:pt x="61" y="143"/>
                    <a:pt x="57" y="140"/>
                    <a:pt x="52" y="140"/>
                  </a:cubicBezTo>
                  <a:cubicBezTo>
                    <a:pt x="27" y="140"/>
                    <a:pt x="27" y="140"/>
                    <a:pt x="27" y="140"/>
                  </a:cubicBezTo>
                  <a:cubicBezTo>
                    <a:pt x="116" y="44"/>
                    <a:pt x="116" y="44"/>
                    <a:pt x="116" y="44"/>
                  </a:cubicBezTo>
                  <a:cubicBezTo>
                    <a:pt x="93" y="108"/>
                    <a:pt x="93" y="108"/>
                    <a:pt x="93" y="108"/>
                  </a:cubicBezTo>
                  <a:cubicBezTo>
                    <a:pt x="92" y="110"/>
                    <a:pt x="93" y="113"/>
                    <a:pt x="94" y="115"/>
                  </a:cubicBezTo>
                  <a:cubicBezTo>
                    <a:pt x="96" y="117"/>
                    <a:pt x="98" y="118"/>
                    <a:pt x="101" y="118"/>
                  </a:cubicBezTo>
                  <a:cubicBezTo>
                    <a:pt x="161" y="118"/>
                    <a:pt x="161" y="118"/>
                    <a:pt x="161" y="118"/>
                  </a:cubicBezTo>
                  <a:cubicBezTo>
                    <a:pt x="72" y="214"/>
                    <a:pt x="72" y="214"/>
                    <a:pt x="72" y="214"/>
                  </a:cubicBezTo>
                  <a:cubicBezTo>
                    <a:pt x="95" y="150"/>
                    <a:pt x="95" y="150"/>
                    <a:pt x="95" y="150"/>
                  </a:cubicBezTo>
                  <a:cubicBezTo>
                    <a:pt x="96" y="148"/>
                    <a:pt x="95" y="145"/>
                    <a:pt x="94" y="143"/>
                  </a:cubicBezTo>
                  <a:cubicBezTo>
                    <a:pt x="92" y="141"/>
                    <a:pt x="90" y="140"/>
                    <a:pt x="87" y="140"/>
                  </a:cubicBezTo>
                  <a:cubicBezTo>
                    <a:pt x="87" y="140"/>
                    <a:pt x="87" y="140"/>
                    <a:pt x="87" y="140"/>
                  </a:cubicBezTo>
                  <a:cubicBezTo>
                    <a:pt x="84" y="140"/>
                    <a:pt x="80" y="142"/>
                    <a:pt x="80" y="146"/>
                  </a:cubicBezTo>
                  <a:cubicBezTo>
                    <a:pt x="44" y="246"/>
                    <a:pt x="44" y="246"/>
                    <a:pt x="44" y="246"/>
                  </a:cubicBezTo>
                  <a:cubicBezTo>
                    <a:pt x="42" y="250"/>
                    <a:pt x="44" y="254"/>
                    <a:pt x="47" y="256"/>
                  </a:cubicBezTo>
                  <a:cubicBezTo>
                    <a:pt x="48" y="257"/>
                    <a:pt x="50" y="257"/>
                    <a:pt x="51" y="257"/>
                  </a:cubicBezTo>
                  <a:cubicBezTo>
                    <a:pt x="53" y="257"/>
                    <a:pt x="56" y="256"/>
                    <a:pt x="57" y="254"/>
                  </a:cubicBezTo>
                  <a:cubicBezTo>
                    <a:pt x="185" y="116"/>
                    <a:pt x="185" y="116"/>
                    <a:pt x="185" y="116"/>
                  </a:cubicBezTo>
                  <a:cubicBezTo>
                    <a:pt x="187" y="113"/>
                    <a:pt x="188" y="110"/>
                    <a:pt x="186" y="107"/>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5179639" y="3918623"/>
            <a:ext cx="603732" cy="603732"/>
            <a:chOff x="6771364" y="3677132"/>
            <a:chExt cx="1028700" cy="1028700"/>
          </a:xfrm>
        </p:grpSpPr>
        <p:sp>
          <p:nvSpPr>
            <p:cNvPr id="30" name="椭圆 29"/>
            <p:cNvSpPr/>
            <p:nvPr/>
          </p:nvSpPr>
          <p:spPr>
            <a:xfrm>
              <a:off x="6771364" y="3677132"/>
              <a:ext cx="1028700" cy="1028700"/>
            </a:xfrm>
            <a:prstGeom prst="ellipse">
              <a:avLst/>
            </a:prstGeom>
            <a:solidFill>
              <a:schemeClr val="accent1"/>
            </a:solidFill>
            <a:ln>
              <a:noFill/>
            </a:ln>
            <a:effectLst>
              <a:outerShdw blurRad="279400" dist="3937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42"/>
            <p:cNvSpPr/>
            <p:nvPr/>
          </p:nvSpPr>
          <p:spPr>
            <a:xfrm>
              <a:off x="7053283" y="3960143"/>
              <a:ext cx="464862" cy="462679"/>
            </a:xfrm>
            <a:custGeom>
              <a:avLst/>
              <a:gdLst>
                <a:gd name="connsiteX0" fmla="*/ 250088 w 338138"/>
                <a:gd name="connsiteY0" fmla="*/ 252413 h 336550"/>
                <a:gd name="connsiteX1" fmla="*/ 217488 w 338138"/>
                <a:gd name="connsiteY1" fmla="*/ 307976 h 336550"/>
                <a:gd name="connsiteX2" fmla="*/ 290513 w 338138"/>
                <a:gd name="connsiteY2" fmla="*/ 252413 h 336550"/>
                <a:gd name="connsiteX3" fmla="*/ 250088 w 338138"/>
                <a:gd name="connsiteY3" fmla="*/ 252413 h 336550"/>
                <a:gd name="connsiteX4" fmla="*/ 179388 w 338138"/>
                <a:gd name="connsiteY4" fmla="*/ 252413 h 336550"/>
                <a:gd name="connsiteX5" fmla="*/ 179388 w 338138"/>
                <a:gd name="connsiteY5" fmla="*/ 312738 h 336550"/>
                <a:gd name="connsiteX6" fmla="*/ 184679 w 338138"/>
                <a:gd name="connsiteY6" fmla="*/ 308804 h 336550"/>
                <a:gd name="connsiteX7" fmla="*/ 208492 w 338138"/>
                <a:gd name="connsiteY7" fmla="*/ 283887 h 336550"/>
                <a:gd name="connsiteX8" fmla="*/ 227013 w 338138"/>
                <a:gd name="connsiteY8" fmla="*/ 252413 h 336550"/>
                <a:gd name="connsiteX9" fmla="*/ 179388 w 338138"/>
                <a:gd name="connsiteY9" fmla="*/ 252413 h 336550"/>
                <a:gd name="connsiteX10" fmla="*/ 112713 w 338138"/>
                <a:gd name="connsiteY10" fmla="*/ 252413 h 336550"/>
                <a:gd name="connsiteX11" fmla="*/ 158751 w 338138"/>
                <a:gd name="connsiteY11" fmla="*/ 312738 h 336550"/>
                <a:gd name="connsiteX12" fmla="*/ 158751 w 338138"/>
                <a:gd name="connsiteY12" fmla="*/ 252413 h 336550"/>
                <a:gd name="connsiteX13" fmla="*/ 112713 w 338138"/>
                <a:gd name="connsiteY13" fmla="*/ 252413 h 336550"/>
                <a:gd name="connsiteX14" fmla="*/ 47625 w 338138"/>
                <a:gd name="connsiteY14" fmla="*/ 252413 h 336550"/>
                <a:gd name="connsiteX15" fmla="*/ 122238 w 338138"/>
                <a:gd name="connsiteY15" fmla="*/ 307976 h 336550"/>
                <a:gd name="connsiteX16" fmla="*/ 88928 w 338138"/>
                <a:gd name="connsiteY16" fmla="*/ 252413 h 336550"/>
                <a:gd name="connsiteX17" fmla="*/ 47625 w 338138"/>
                <a:gd name="connsiteY17" fmla="*/ 252413 h 336550"/>
                <a:gd name="connsiteX18" fmla="*/ 263664 w 338138"/>
                <a:gd name="connsiteY18" fmla="*/ 179388 h 336550"/>
                <a:gd name="connsiteX19" fmla="*/ 255588 w 338138"/>
                <a:gd name="connsiteY19" fmla="*/ 231776 h 336550"/>
                <a:gd name="connsiteX20" fmla="*/ 302696 w 338138"/>
                <a:gd name="connsiteY20" fmla="*/ 231776 h 336550"/>
                <a:gd name="connsiteX21" fmla="*/ 317501 w 338138"/>
                <a:gd name="connsiteY21" fmla="*/ 179388 h 336550"/>
                <a:gd name="connsiteX22" fmla="*/ 263664 w 338138"/>
                <a:gd name="connsiteY22" fmla="*/ 179388 h 336550"/>
                <a:gd name="connsiteX23" fmla="*/ 179388 w 338138"/>
                <a:gd name="connsiteY23" fmla="*/ 179388 h 336550"/>
                <a:gd name="connsiteX24" fmla="*/ 179388 w 338138"/>
                <a:gd name="connsiteY24" fmla="*/ 231776 h 336550"/>
                <a:gd name="connsiteX25" fmla="*/ 233627 w 338138"/>
                <a:gd name="connsiteY25" fmla="*/ 231776 h 336550"/>
                <a:gd name="connsiteX26" fmla="*/ 242888 w 338138"/>
                <a:gd name="connsiteY26" fmla="*/ 179388 h 336550"/>
                <a:gd name="connsiteX27" fmla="*/ 179388 w 338138"/>
                <a:gd name="connsiteY27" fmla="*/ 179388 h 336550"/>
                <a:gd name="connsiteX28" fmla="*/ 95250 w 338138"/>
                <a:gd name="connsiteY28" fmla="*/ 179388 h 336550"/>
                <a:gd name="connsiteX29" fmla="*/ 104510 w 338138"/>
                <a:gd name="connsiteY29" fmla="*/ 231776 h 336550"/>
                <a:gd name="connsiteX30" fmla="*/ 158750 w 338138"/>
                <a:gd name="connsiteY30" fmla="*/ 231776 h 336550"/>
                <a:gd name="connsiteX31" fmla="*/ 158750 w 338138"/>
                <a:gd name="connsiteY31" fmla="*/ 179388 h 336550"/>
                <a:gd name="connsiteX32" fmla="*/ 95250 w 338138"/>
                <a:gd name="connsiteY32" fmla="*/ 179388 h 336550"/>
                <a:gd name="connsiteX33" fmla="*/ 22225 w 338138"/>
                <a:gd name="connsiteY33" fmla="*/ 179388 h 336550"/>
                <a:gd name="connsiteX34" fmla="*/ 36650 w 338138"/>
                <a:gd name="connsiteY34" fmla="*/ 231776 h 336550"/>
                <a:gd name="connsiteX35" fmla="*/ 82550 w 338138"/>
                <a:gd name="connsiteY35" fmla="*/ 231776 h 336550"/>
                <a:gd name="connsiteX36" fmla="*/ 74681 w 338138"/>
                <a:gd name="connsiteY36" fmla="*/ 179388 h 336550"/>
                <a:gd name="connsiteX37" fmla="*/ 22225 w 338138"/>
                <a:gd name="connsiteY37" fmla="*/ 179388 h 336550"/>
                <a:gd name="connsiteX38" fmla="*/ 255588 w 338138"/>
                <a:gd name="connsiteY38" fmla="*/ 104775 h 336550"/>
                <a:gd name="connsiteX39" fmla="*/ 263664 w 338138"/>
                <a:gd name="connsiteY39" fmla="*/ 158750 h 336550"/>
                <a:gd name="connsiteX40" fmla="*/ 317501 w 338138"/>
                <a:gd name="connsiteY40" fmla="*/ 158750 h 336550"/>
                <a:gd name="connsiteX41" fmla="*/ 302696 w 338138"/>
                <a:gd name="connsiteY41" fmla="*/ 104775 h 336550"/>
                <a:gd name="connsiteX42" fmla="*/ 255588 w 338138"/>
                <a:gd name="connsiteY42" fmla="*/ 104775 h 336550"/>
                <a:gd name="connsiteX43" fmla="*/ 179388 w 338138"/>
                <a:gd name="connsiteY43" fmla="*/ 104775 h 336550"/>
                <a:gd name="connsiteX44" fmla="*/ 179388 w 338138"/>
                <a:gd name="connsiteY44" fmla="*/ 158750 h 336550"/>
                <a:gd name="connsiteX45" fmla="*/ 242888 w 338138"/>
                <a:gd name="connsiteY45" fmla="*/ 158750 h 336550"/>
                <a:gd name="connsiteX46" fmla="*/ 233627 w 338138"/>
                <a:gd name="connsiteY46" fmla="*/ 104775 h 336550"/>
                <a:gd name="connsiteX47" fmla="*/ 179388 w 338138"/>
                <a:gd name="connsiteY47" fmla="*/ 104775 h 336550"/>
                <a:gd name="connsiteX48" fmla="*/ 104510 w 338138"/>
                <a:gd name="connsiteY48" fmla="*/ 104775 h 336550"/>
                <a:gd name="connsiteX49" fmla="*/ 95250 w 338138"/>
                <a:gd name="connsiteY49" fmla="*/ 158750 h 336550"/>
                <a:gd name="connsiteX50" fmla="*/ 158750 w 338138"/>
                <a:gd name="connsiteY50" fmla="*/ 158750 h 336550"/>
                <a:gd name="connsiteX51" fmla="*/ 158750 w 338138"/>
                <a:gd name="connsiteY51" fmla="*/ 104775 h 336550"/>
                <a:gd name="connsiteX52" fmla="*/ 104510 w 338138"/>
                <a:gd name="connsiteY52" fmla="*/ 104775 h 336550"/>
                <a:gd name="connsiteX53" fmla="*/ 36650 w 338138"/>
                <a:gd name="connsiteY53" fmla="*/ 104775 h 336550"/>
                <a:gd name="connsiteX54" fmla="*/ 22225 w 338138"/>
                <a:gd name="connsiteY54" fmla="*/ 158750 h 336550"/>
                <a:gd name="connsiteX55" fmla="*/ 74681 w 338138"/>
                <a:gd name="connsiteY55" fmla="*/ 158750 h 336550"/>
                <a:gd name="connsiteX56" fmla="*/ 82550 w 338138"/>
                <a:gd name="connsiteY56" fmla="*/ 104775 h 336550"/>
                <a:gd name="connsiteX57" fmla="*/ 36650 w 338138"/>
                <a:gd name="connsiteY57" fmla="*/ 104775 h 336550"/>
                <a:gd name="connsiteX58" fmla="*/ 217488 w 338138"/>
                <a:gd name="connsiteY58" fmla="*/ 28575 h 336550"/>
                <a:gd name="connsiteX59" fmla="*/ 250088 w 338138"/>
                <a:gd name="connsiteY59" fmla="*/ 84138 h 336550"/>
                <a:gd name="connsiteX60" fmla="*/ 290513 w 338138"/>
                <a:gd name="connsiteY60" fmla="*/ 84138 h 336550"/>
                <a:gd name="connsiteX61" fmla="*/ 217488 w 338138"/>
                <a:gd name="connsiteY61" fmla="*/ 28575 h 336550"/>
                <a:gd name="connsiteX62" fmla="*/ 122238 w 338138"/>
                <a:gd name="connsiteY62" fmla="*/ 28575 h 336550"/>
                <a:gd name="connsiteX63" fmla="*/ 47625 w 338138"/>
                <a:gd name="connsiteY63" fmla="*/ 84138 h 336550"/>
                <a:gd name="connsiteX64" fmla="*/ 88928 w 338138"/>
                <a:gd name="connsiteY64" fmla="*/ 84138 h 336550"/>
                <a:gd name="connsiteX65" fmla="*/ 122238 w 338138"/>
                <a:gd name="connsiteY65" fmla="*/ 28575 h 336550"/>
                <a:gd name="connsiteX66" fmla="*/ 179388 w 338138"/>
                <a:gd name="connsiteY66" fmla="*/ 23813 h 336550"/>
                <a:gd name="connsiteX67" fmla="*/ 179388 w 338138"/>
                <a:gd name="connsiteY67" fmla="*/ 84138 h 336550"/>
                <a:gd name="connsiteX68" fmla="*/ 225426 w 338138"/>
                <a:gd name="connsiteY68" fmla="*/ 84138 h 336550"/>
                <a:gd name="connsiteX69" fmla="*/ 179388 w 338138"/>
                <a:gd name="connsiteY69" fmla="*/ 23813 h 336550"/>
                <a:gd name="connsiteX70" fmla="*/ 158750 w 338138"/>
                <a:gd name="connsiteY70" fmla="*/ 23813 h 336550"/>
                <a:gd name="connsiteX71" fmla="*/ 153458 w 338138"/>
                <a:gd name="connsiteY71" fmla="*/ 27747 h 336550"/>
                <a:gd name="connsiteX72" fmla="*/ 129646 w 338138"/>
                <a:gd name="connsiteY72" fmla="*/ 52664 h 336550"/>
                <a:gd name="connsiteX73" fmla="*/ 111125 w 338138"/>
                <a:gd name="connsiteY73" fmla="*/ 84138 h 336550"/>
                <a:gd name="connsiteX74" fmla="*/ 158750 w 338138"/>
                <a:gd name="connsiteY74" fmla="*/ 84138 h 336550"/>
                <a:gd name="connsiteX75" fmla="*/ 169069 w 338138"/>
                <a:gd name="connsiteY75" fmla="*/ 0 h 336550"/>
                <a:gd name="connsiteX76" fmla="*/ 338138 w 338138"/>
                <a:gd name="connsiteY76" fmla="*/ 168275 h 336550"/>
                <a:gd name="connsiteX77" fmla="*/ 169069 w 338138"/>
                <a:gd name="connsiteY77" fmla="*/ 336550 h 336550"/>
                <a:gd name="connsiteX78" fmla="*/ 0 w 338138"/>
                <a:gd name="connsiteY78" fmla="*/ 168275 h 336550"/>
                <a:gd name="connsiteX79" fmla="*/ 169069 w 338138"/>
                <a:gd name="connsiteY7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38138" h="336550">
                  <a:moveTo>
                    <a:pt x="250088" y="252413"/>
                  </a:moveTo>
                  <a:cubicBezTo>
                    <a:pt x="240960" y="276226"/>
                    <a:pt x="227920" y="294747"/>
                    <a:pt x="217488" y="307976"/>
                  </a:cubicBezTo>
                  <a:cubicBezTo>
                    <a:pt x="247480" y="297393"/>
                    <a:pt x="272257" y="277549"/>
                    <a:pt x="290513" y="252413"/>
                  </a:cubicBezTo>
                  <a:cubicBezTo>
                    <a:pt x="290513" y="252413"/>
                    <a:pt x="290513" y="252413"/>
                    <a:pt x="250088" y="252413"/>
                  </a:cubicBezTo>
                  <a:close/>
                  <a:moveTo>
                    <a:pt x="179388" y="252413"/>
                  </a:moveTo>
                  <a:cubicBezTo>
                    <a:pt x="179388" y="252413"/>
                    <a:pt x="179388" y="252413"/>
                    <a:pt x="179388" y="312738"/>
                  </a:cubicBezTo>
                  <a:cubicBezTo>
                    <a:pt x="180711" y="312738"/>
                    <a:pt x="182034" y="311427"/>
                    <a:pt x="184679" y="308804"/>
                  </a:cubicBezTo>
                  <a:cubicBezTo>
                    <a:pt x="189971" y="303558"/>
                    <a:pt x="199232" y="295690"/>
                    <a:pt x="208492" y="283887"/>
                  </a:cubicBezTo>
                  <a:cubicBezTo>
                    <a:pt x="213784" y="276019"/>
                    <a:pt x="220398" y="265527"/>
                    <a:pt x="227013" y="252413"/>
                  </a:cubicBezTo>
                  <a:cubicBezTo>
                    <a:pt x="227013" y="252413"/>
                    <a:pt x="227013" y="252413"/>
                    <a:pt x="179388" y="252413"/>
                  </a:cubicBezTo>
                  <a:close/>
                  <a:moveTo>
                    <a:pt x="112713" y="252413"/>
                  </a:moveTo>
                  <a:cubicBezTo>
                    <a:pt x="127182" y="286510"/>
                    <a:pt x="148228" y="306181"/>
                    <a:pt x="158751" y="312738"/>
                  </a:cubicBezTo>
                  <a:lnTo>
                    <a:pt x="158751" y="252413"/>
                  </a:lnTo>
                  <a:cubicBezTo>
                    <a:pt x="158751" y="252413"/>
                    <a:pt x="158751" y="252413"/>
                    <a:pt x="112713" y="252413"/>
                  </a:cubicBezTo>
                  <a:close/>
                  <a:moveTo>
                    <a:pt x="47625" y="252413"/>
                  </a:moveTo>
                  <a:cubicBezTo>
                    <a:pt x="66278" y="277549"/>
                    <a:pt x="91593" y="297393"/>
                    <a:pt x="122238" y="307976"/>
                  </a:cubicBezTo>
                  <a:cubicBezTo>
                    <a:pt x="111579" y="294747"/>
                    <a:pt x="98255" y="276226"/>
                    <a:pt x="88928" y="252413"/>
                  </a:cubicBezTo>
                  <a:cubicBezTo>
                    <a:pt x="88928" y="252413"/>
                    <a:pt x="88928" y="252413"/>
                    <a:pt x="47625" y="252413"/>
                  </a:cubicBezTo>
                  <a:close/>
                  <a:moveTo>
                    <a:pt x="263664" y="179388"/>
                  </a:moveTo>
                  <a:cubicBezTo>
                    <a:pt x="262318" y="199034"/>
                    <a:pt x="259626" y="216060"/>
                    <a:pt x="255588" y="231776"/>
                  </a:cubicBezTo>
                  <a:cubicBezTo>
                    <a:pt x="255588" y="231776"/>
                    <a:pt x="255588" y="231776"/>
                    <a:pt x="302696" y="231776"/>
                  </a:cubicBezTo>
                  <a:cubicBezTo>
                    <a:pt x="310772" y="216060"/>
                    <a:pt x="316155" y="197724"/>
                    <a:pt x="317501" y="179388"/>
                  </a:cubicBezTo>
                  <a:cubicBezTo>
                    <a:pt x="317501" y="179388"/>
                    <a:pt x="317501" y="179388"/>
                    <a:pt x="263664" y="179388"/>
                  </a:cubicBezTo>
                  <a:close/>
                  <a:moveTo>
                    <a:pt x="179388" y="179388"/>
                  </a:moveTo>
                  <a:lnTo>
                    <a:pt x="179388" y="231776"/>
                  </a:lnTo>
                  <a:cubicBezTo>
                    <a:pt x="179388" y="231776"/>
                    <a:pt x="179388" y="231776"/>
                    <a:pt x="233627" y="231776"/>
                  </a:cubicBezTo>
                  <a:cubicBezTo>
                    <a:pt x="238919" y="216060"/>
                    <a:pt x="241565" y="199034"/>
                    <a:pt x="242888" y="179388"/>
                  </a:cubicBezTo>
                  <a:cubicBezTo>
                    <a:pt x="242888" y="179388"/>
                    <a:pt x="242888" y="179388"/>
                    <a:pt x="179388" y="179388"/>
                  </a:cubicBezTo>
                  <a:close/>
                  <a:moveTo>
                    <a:pt x="95250" y="179388"/>
                  </a:moveTo>
                  <a:cubicBezTo>
                    <a:pt x="96573" y="199034"/>
                    <a:pt x="99219" y="216060"/>
                    <a:pt x="104510" y="231776"/>
                  </a:cubicBezTo>
                  <a:cubicBezTo>
                    <a:pt x="104510" y="231776"/>
                    <a:pt x="104510" y="231776"/>
                    <a:pt x="158750" y="231776"/>
                  </a:cubicBezTo>
                  <a:lnTo>
                    <a:pt x="158750" y="179388"/>
                  </a:lnTo>
                  <a:cubicBezTo>
                    <a:pt x="158750" y="179388"/>
                    <a:pt x="158750" y="179388"/>
                    <a:pt x="95250" y="179388"/>
                  </a:cubicBezTo>
                  <a:close/>
                  <a:moveTo>
                    <a:pt x="22225" y="179388"/>
                  </a:moveTo>
                  <a:cubicBezTo>
                    <a:pt x="23536" y="197724"/>
                    <a:pt x="28782" y="216060"/>
                    <a:pt x="36650" y="231776"/>
                  </a:cubicBezTo>
                  <a:cubicBezTo>
                    <a:pt x="36650" y="231776"/>
                    <a:pt x="36650" y="231776"/>
                    <a:pt x="82550" y="231776"/>
                  </a:cubicBezTo>
                  <a:cubicBezTo>
                    <a:pt x="78616" y="216060"/>
                    <a:pt x="75993" y="199034"/>
                    <a:pt x="74681" y="179388"/>
                  </a:cubicBezTo>
                  <a:cubicBezTo>
                    <a:pt x="74681" y="179388"/>
                    <a:pt x="74681" y="179388"/>
                    <a:pt x="22225" y="179388"/>
                  </a:cubicBezTo>
                  <a:close/>
                  <a:moveTo>
                    <a:pt x="255588" y="104775"/>
                  </a:moveTo>
                  <a:cubicBezTo>
                    <a:pt x="259626" y="120967"/>
                    <a:pt x="262318" y="138509"/>
                    <a:pt x="263664" y="158750"/>
                  </a:cubicBezTo>
                  <a:cubicBezTo>
                    <a:pt x="263664" y="158750"/>
                    <a:pt x="263664" y="158750"/>
                    <a:pt x="317501" y="158750"/>
                  </a:cubicBezTo>
                  <a:cubicBezTo>
                    <a:pt x="316155" y="139859"/>
                    <a:pt x="310772" y="120967"/>
                    <a:pt x="302696" y="104775"/>
                  </a:cubicBezTo>
                  <a:cubicBezTo>
                    <a:pt x="302696" y="104775"/>
                    <a:pt x="302696" y="104775"/>
                    <a:pt x="255588" y="104775"/>
                  </a:cubicBezTo>
                  <a:close/>
                  <a:moveTo>
                    <a:pt x="179388" y="104775"/>
                  </a:moveTo>
                  <a:lnTo>
                    <a:pt x="179388" y="158750"/>
                  </a:lnTo>
                  <a:cubicBezTo>
                    <a:pt x="179388" y="158750"/>
                    <a:pt x="179388" y="158750"/>
                    <a:pt x="242888" y="158750"/>
                  </a:cubicBezTo>
                  <a:cubicBezTo>
                    <a:pt x="241565" y="138509"/>
                    <a:pt x="238919" y="119618"/>
                    <a:pt x="233627" y="104775"/>
                  </a:cubicBezTo>
                  <a:cubicBezTo>
                    <a:pt x="233627" y="104775"/>
                    <a:pt x="233627" y="104775"/>
                    <a:pt x="179388" y="104775"/>
                  </a:cubicBezTo>
                  <a:close/>
                  <a:moveTo>
                    <a:pt x="104510" y="104775"/>
                  </a:moveTo>
                  <a:cubicBezTo>
                    <a:pt x="99219" y="119618"/>
                    <a:pt x="96573" y="138509"/>
                    <a:pt x="95250" y="158750"/>
                  </a:cubicBezTo>
                  <a:cubicBezTo>
                    <a:pt x="95250" y="158750"/>
                    <a:pt x="95250" y="158750"/>
                    <a:pt x="158750" y="158750"/>
                  </a:cubicBezTo>
                  <a:lnTo>
                    <a:pt x="158750" y="104775"/>
                  </a:lnTo>
                  <a:cubicBezTo>
                    <a:pt x="158750" y="104775"/>
                    <a:pt x="158750" y="104775"/>
                    <a:pt x="104510" y="104775"/>
                  </a:cubicBezTo>
                  <a:close/>
                  <a:moveTo>
                    <a:pt x="36650" y="104775"/>
                  </a:moveTo>
                  <a:cubicBezTo>
                    <a:pt x="28782" y="120967"/>
                    <a:pt x="23536" y="139859"/>
                    <a:pt x="22225" y="158750"/>
                  </a:cubicBezTo>
                  <a:cubicBezTo>
                    <a:pt x="22225" y="158750"/>
                    <a:pt x="22225" y="158750"/>
                    <a:pt x="74681" y="158750"/>
                  </a:cubicBezTo>
                  <a:cubicBezTo>
                    <a:pt x="75993" y="138509"/>
                    <a:pt x="78616" y="120967"/>
                    <a:pt x="82550" y="104775"/>
                  </a:cubicBezTo>
                  <a:cubicBezTo>
                    <a:pt x="82550" y="104775"/>
                    <a:pt x="82550" y="104775"/>
                    <a:pt x="36650" y="104775"/>
                  </a:cubicBezTo>
                  <a:close/>
                  <a:moveTo>
                    <a:pt x="217488" y="28575"/>
                  </a:moveTo>
                  <a:cubicBezTo>
                    <a:pt x="227920" y="41804"/>
                    <a:pt x="240960" y="60325"/>
                    <a:pt x="250088" y="84138"/>
                  </a:cubicBezTo>
                  <a:cubicBezTo>
                    <a:pt x="250088" y="84138"/>
                    <a:pt x="250088" y="84138"/>
                    <a:pt x="290513" y="84138"/>
                  </a:cubicBezTo>
                  <a:cubicBezTo>
                    <a:pt x="272257" y="59002"/>
                    <a:pt x="247480" y="39158"/>
                    <a:pt x="217488" y="28575"/>
                  </a:cubicBezTo>
                  <a:close/>
                  <a:moveTo>
                    <a:pt x="122238" y="28575"/>
                  </a:moveTo>
                  <a:cubicBezTo>
                    <a:pt x="91593" y="39158"/>
                    <a:pt x="66278" y="59002"/>
                    <a:pt x="47625" y="84138"/>
                  </a:cubicBezTo>
                  <a:cubicBezTo>
                    <a:pt x="47625" y="84138"/>
                    <a:pt x="47625" y="84138"/>
                    <a:pt x="88928" y="84138"/>
                  </a:cubicBezTo>
                  <a:cubicBezTo>
                    <a:pt x="98255" y="60325"/>
                    <a:pt x="111579" y="41804"/>
                    <a:pt x="122238" y="28575"/>
                  </a:cubicBezTo>
                  <a:close/>
                  <a:moveTo>
                    <a:pt x="179388" y="23813"/>
                  </a:moveTo>
                  <a:cubicBezTo>
                    <a:pt x="179388" y="23813"/>
                    <a:pt x="179388" y="23813"/>
                    <a:pt x="179388" y="84138"/>
                  </a:cubicBezTo>
                  <a:lnTo>
                    <a:pt x="225426" y="84138"/>
                  </a:lnTo>
                  <a:cubicBezTo>
                    <a:pt x="210957" y="50041"/>
                    <a:pt x="189911" y="30370"/>
                    <a:pt x="179388" y="23813"/>
                  </a:cubicBezTo>
                  <a:close/>
                  <a:moveTo>
                    <a:pt x="158750" y="23813"/>
                  </a:moveTo>
                  <a:cubicBezTo>
                    <a:pt x="157427" y="23813"/>
                    <a:pt x="156104" y="25124"/>
                    <a:pt x="153458" y="27747"/>
                  </a:cubicBezTo>
                  <a:cubicBezTo>
                    <a:pt x="148166" y="32993"/>
                    <a:pt x="138906" y="40861"/>
                    <a:pt x="129646" y="52664"/>
                  </a:cubicBezTo>
                  <a:cubicBezTo>
                    <a:pt x="124354" y="60532"/>
                    <a:pt x="117739" y="71024"/>
                    <a:pt x="111125" y="84138"/>
                  </a:cubicBezTo>
                  <a:cubicBezTo>
                    <a:pt x="111125" y="84138"/>
                    <a:pt x="111125" y="84138"/>
                    <a:pt x="158750" y="84138"/>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3973082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16" presetClass="entr" presetSubtype="37"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outVertical)">
                                      <p:cBhvr>
                                        <p:cTn id="13" dur="500"/>
                                        <p:tgtEl>
                                          <p:spTgt spid="22"/>
                                        </p:tgtEl>
                                      </p:cBhvr>
                                    </p:animEffect>
                                  </p:childTnLst>
                                </p:cTn>
                              </p:par>
                            </p:childTnLst>
                          </p:cTn>
                        </p:par>
                        <p:par>
                          <p:cTn id="14" fill="hold">
                            <p:stCondLst>
                              <p:cond delay="1000"/>
                            </p:stCondLst>
                            <p:childTnLst>
                              <p:par>
                                <p:cTn id="15" presetID="2" presetClass="entr" presetSubtype="2" decel="10000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1+#ppt_w/2"/>
                                          </p:val>
                                        </p:tav>
                                        <p:tav tm="100000">
                                          <p:val>
                                            <p:strVal val="#ppt_x"/>
                                          </p:val>
                                        </p:tav>
                                      </p:tavLst>
                                    </p:anim>
                                    <p:anim calcmode="lin" valueType="num">
                                      <p:cBhvr additive="base">
                                        <p:cTn id="18" dur="10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1+#ppt_w/2"/>
                                          </p:val>
                                        </p:tav>
                                        <p:tav tm="100000">
                                          <p:val>
                                            <p:strVal val="#ppt_x"/>
                                          </p:val>
                                        </p:tav>
                                      </p:tavLst>
                                    </p:anim>
                                    <p:anim calcmode="lin" valueType="num">
                                      <p:cBhvr additive="base">
                                        <p:cTn id="22" dur="1000" fill="hold"/>
                                        <p:tgtEl>
                                          <p:spTgt spid="26"/>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1000" fill="hold"/>
                                        <p:tgtEl>
                                          <p:spTgt spid="29"/>
                                        </p:tgtEl>
                                        <p:attrNameLst>
                                          <p:attrName>ppt_x</p:attrName>
                                        </p:attrNameLst>
                                      </p:cBhvr>
                                      <p:tavLst>
                                        <p:tav tm="0">
                                          <p:val>
                                            <p:strVal val="1+#ppt_w/2"/>
                                          </p:val>
                                        </p:tav>
                                        <p:tav tm="100000">
                                          <p:val>
                                            <p:strVal val="#ppt_x"/>
                                          </p:val>
                                        </p:tav>
                                      </p:tavLst>
                                    </p:anim>
                                    <p:anim calcmode="lin" valueType="num">
                                      <p:cBhvr additive="base">
                                        <p:cTn id="26"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4</a:t>
            </a:r>
            <a:r>
              <a:rPr lang="zh-CN" altLang="en-US" sz="3200" b="1" dirty="0">
                <a:solidFill>
                  <a:srgbClr val="7030A0"/>
                </a:solidFill>
                <a:latin typeface="楷体" panose="02010609060101010101" pitchFamily="49" charset="-122"/>
                <a:ea typeface="楷体" panose="02010609060101010101" pitchFamily="49" charset="-122"/>
              </a:rPr>
              <a:t>）心理因素</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400" b="1" dirty="0">
                <a:solidFill>
                  <a:srgbClr val="C00000"/>
                </a:solidFill>
                <a:latin typeface="楷体" panose="02010609060101010101" pitchFamily="49" charset="-122"/>
                <a:ea typeface="楷体" panose="02010609060101010101" pitchFamily="49" charset="-122"/>
              </a:rPr>
              <a:t>知觉：</a:t>
            </a:r>
            <a:r>
              <a:rPr lang="zh-CN" altLang="en-US" sz="2400" b="1" dirty="0">
                <a:latin typeface="楷体" panose="02010609060101010101" pitchFamily="49" charset="-122"/>
                <a:ea typeface="楷体" panose="02010609060101010101" pitchFamily="49" charset="-122"/>
              </a:rPr>
              <a:t>指感觉器官与大脑对刺激做出解释、分析和整合的创造性过程，它不仅取决于刺激物的特征，而且依赖于刺激物同周围环境的关系以及个人所处的状况。</a:t>
            </a:r>
            <a:br>
              <a:rPr lang="en-US" altLang="zh-CN" sz="2400" b="1" dirty="0">
                <a:latin typeface="楷体" panose="02010609060101010101" pitchFamily="49" charset="-122"/>
                <a:ea typeface="楷体" panose="02010609060101010101" pitchFamily="49" charset="-122"/>
              </a:rPr>
            </a:br>
            <a:r>
              <a:rPr lang="zh-CN" altLang="en-US" sz="2400" b="1" dirty="0">
                <a:solidFill>
                  <a:srgbClr val="C00000"/>
                </a:solidFill>
                <a:latin typeface="楷体" panose="02010609060101010101" pitchFamily="49" charset="-122"/>
                <a:ea typeface="楷体" panose="02010609060101010101" pitchFamily="49" charset="-122"/>
              </a:rPr>
              <a:t>知觉过程：</a:t>
            </a:r>
            <a:br>
              <a:rPr lang="en-US" altLang="zh-CN" sz="2400" b="1" dirty="0">
                <a:solidFill>
                  <a:srgbClr val="C00000"/>
                </a:solidFill>
                <a:latin typeface="楷体" panose="02010609060101010101" pitchFamily="49" charset="-122"/>
                <a:ea typeface="楷体" panose="02010609060101010101" pitchFamily="49" charset="-122"/>
              </a:rPr>
            </a:br>
            <a:br>
              <a:rPr lang="en-US" altLang="zh-CN" sz="2400" b="1" dirty="0">
                <a:latin typeface="楷体" panose="02010609060101010101" pitchFamily="49" charset="-122"/>
                <a:ea typeface="楷体" panose="02010609060101010101" pitchFamily="49" charset="-122"/>
              </a:rPr>
            </a:br>
            <a:br>
              <a:rPr lang="zh-CN" altLang="en-US" sz="2400" b="1" dirty="0">
                <a:latin typeface="楷体" panose="02010609060101010101" pitchFamily="49" charset="-122"/>
                <a:ea typeface="楷体" panose="02010609060101010101" pitchFamily="49" charset="-122"/>
              </a:rPr>
            </a:br>
            <a:br>
              <a:rPr lang="en-US" altLang="zh-CN" sz="2400" b="1" dirty="0">
                <a:solidFill>
                  <a:srgbClr val="7030A0"/>
                </a:solidFill>
                <a:latin typeface="楷体" panose="02010609060101010101" pitchFamily="49" charset="-122"/>
                <a:ea typeface="楷体" panose="02010609060101010101" pitchFamily="49" charset="-122"/>
              </a:rPr>
            </a:br>
            <a:endParaRPr lang="zh-CN" altLang="en-US" sz="2400" b="1" dirty="0">
              <a:latin typeface="楷体" panose="02010609060101010101" pitchFamily="49" charset="-122"/>
              <a:ea typeface="楷体" panose="02010609060101010101" pitchFamily="49" charset="-122"/>
            </a:endParaRPr>
          </a:p>
        </p:txBody>
      </p:sp>
      <p:graphicFrame>
        <p:nvGraphicFramePr>
          <p:cNvPr id="2" name="图示 1">
            <a:extLst>
              <a:ext uri="{FF2B5EF4-FFF2-40B4-BE49-F238E27FC236}">
                <a16:creationId xmlns:a16="http://schemas.microsoft.com/office/drawing/2014/main" id="{90C545F4-D10F-4E42-8DAE-B0B9E8DE0CD2}"/>
              </a:ext>
            </a:extLst>
          </p:cNvPr>
          <p:cNvGraphicFramePr/>
          <p:nvPr>
            <p:extLst>
              <p:ext uri="{D42A27DB-BD31-4B8C-83A1-F6EECF244321}">
                <p14:modId xmlns:p14="http://schemas.microsoft.com/office/powerpoint/2010/main" val="343526163"/>
              </p:ext>
            </p:extLst>
          </p:nvPr>
        </p:nvGraphicFramePr>
        <p:xfrm>
          <a:off x="1503680" y="4886960"/>
          <a:ext cx="6837680" cy="34560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797515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4</a:t>
            </a:r>
            <a:r>
              <a:rPr lang="zh-CN" altLang="en-US" sz="3200" b="1" dirty="0">
                <a:solidFill>
                  <a:srgbClr val="7030A0"/>
                </a:solidFill>
                <a:latin typeface="楷体" panose="02010609060101010101" pitchFamily="49" charset="-122"/>
                <a:ea typeface="楷体" panose="02010609060101010101" pitchFamily="49" charset="-122"/>
              </a:rPr>
              <a:t>）心理因素</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学习：</a:t>
            </a:r>
            <a:r>
              <a:rPr lang="zh-CN" altLang="en-US" sz="2800" b="1" dirty="0">
                <a:latin typeface="楷体" panose="02010609060101010101" pitchFamily="49" charset="-122"/>
                <a:ea typeface="楷体" panose="02010609060101010101" pitchFamily="49" charset="-122"/>
              </a:rPr>
              <a:t>指由于经验而引起的个人行为或行为潜能的持续性改变。</a:t>
            </a:r>
            <a:br>
              <a:rPr lang="zh-CN" altLang="en-US" sz="2800" b="1" dirty="0">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学习分类：</a:t>
            </a:r>
            <a:r>
              <a:rPr lang="zh-CN" altLang="en-US" sz="2800" b="1" dirty="0">
                <a:latin typeface="楷体" panose="02010609060101010101" pitchFamily="49" charset="-122"/>
                <a:ea typeface="楷体" panose="02010609060101010101" pitchFamily="49" charset="-122"/>
              </a:rPr>
              <a:t>行为学习、认知学习。</a:t>
            </a:r>
            <a:br>
              <a:rPr lang="en-US" altLang="zh-CN" sz="3200" b="1" dirty="0">
                <a:solidFill>
                  <a:srgbClr val="7030A0"/>
                </a:solidFill>
                <a:latin typeface="楷体" panose="02010609060101010101" pitchFamily="49" charset="-122"/>
                <a:ea typeface="楷体" panose="02010609060101010101" pitchFamily="49" charset="-122"/>
              </a:rPr>
            </a:br>
            <a:endParaRPr lang="zh-CN" altLang="en-US" sz="32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893894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1077218"/>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第二节  影响消费者购买行为的因素</a:t>
            </a:r>
          </a:p>
          <a:p>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eaLnBrk="1" hangingPunct="1">
              <a:lnSpc>
                <a:spcPct val="120000"/>
              </a:lnSpc>
              <a:buFont typeface="Wingdings" panose="05000000000000000000" pitchFamily="2" charset="2"/>
              <a:buChar char="Ø"/>
            </a:pPr>
            <a:r>
              <a:rPr lang="en-US" altLang="zh-CN" sz="3200" b="1" dirty="0">
                <a:latin typeface="楷体" panose="02010609060101010101" pitchFamily="49" charset="-122"/>
                <a:ea typeface="楷体" panose="02010609060101010101" pitchFamily="49" charset="-122"/>
              </a:rPr>
              <a:t>2.3</a:t>
            </a:r>
            <a:r>
              <a:rPr lang="zh-CN" altLang="en-US" sz="3200" b="1" dirty="0">
                <a:latin typeface="楷体" panose="02010609060101010101" pitchFamily="49" charset="-122"/>
                <a:ea typeface="楷体" panose="02010609060101010101" pitchFamily="49" charset="-122"/>
              </a:rPr>
              <a:t> 个人因素</a:t>
            </a:r>
            <a:br>
              <a:rPr lang="en-US" altLang="zh-CN" sz="3200" b="1" dirty="0">
                <a:latin typeface="楷体" panose="02010609060101010101" pitchFamily="49" charset="-122"/>
                <a:ea typeface="楷体" panose="02010609060101010101" pitchFamily="49" charset="-122"/>
              </a:rPr>
            </a:br>
            <a:r>
              <a:rPr lang="zh-CN" altLang="en-US" sz="3200" b="1" dirty="0">
                <a:solidFill>
                  <a:srgbClr val="7030A0"/>
                </a:solidFill>
                <a:latin typeface="楷体" panose="02010609060101010101" pitchFamily="49" charset="-122"/>
                <a:ea typeface="楷体" panose="02010609060101010101" pitchFamily="49" charset="-122"/>
              </a:rPr>
              <a:t>（</a:t>
            </a:r>
            <a:r>
              <a:rPr lang="en-US" altLang="zh-CN" sz="3200" b="1" dirty="0">
                <a:solidFill>
                  <a:srgbClr val="7030A0"/>
                </a:solidFill>
                <a:latin typeface="楷体" panose="02010609060101010101" pitchFamily="49" charset="-122"/>
                <a:ea typeface="楷体" panose="02010609060101010101" pitchFamily="49" charset="-122"/>
              </a:rPr>
              <a:t>4</a:t>
            </a:r>
            <a:r>
              <a:rPr lang="zh-CN" altLang="en-US" sz="3200" b="1" dirty="0">
                <a:solidFill>
                  <a:srgbClr val="7030A0"/>
                </a:solidFill>
                <a:latin typeface="楷体" panose="02010609060101010101" pitchFamily="49" charset="-122"/>
                <a:ea typeface="楷体" panose="02010609060101010101" pitchFamily="49" charset="-122"/>
              </a:rPr>
              <a:t>）心理因素</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800" b="1" dirty="0">
                <a:solidFill>
                  <a:srgbClr val="C00000"/>
                </a:solidFill>
                <a:latin typeface="楷体" panose="02010609060101010101" pitchFamily="49" charset="-122"/>
                <a:ea typeface="楷体" panose="02010609060101010101" pitchFamily="49" charset="-122"/>
              </a:rPr>
              <a:t>信念与态度：</a:t>
            </a:r>
            <a:br>
              <a:rPr lang="en-US" altLang="zh-CN" sz="2800" b="1" dirty="0">
                <a:solidFill>
                  <a:srgbClr val="C00000"/>
                </a:solidFill>
                <a:latin typeface="楷体" panose="02010609060101010101" pitchFamily="49" charset="-122"/>
                <a:ea typeface="楷体" panose="02010609060101010101" pitchFamily="49" charset="-122"/>
              </a:rPr>
            </a:br>
            <a:r>
              <a:rPr lang="zh-CN" altLang="en-US" sz="2800" b="1" dirty="0">
                <a:latin typeface="楷体" panose="02010609060101010101" pitchFamily="49" charset="-122"/>
                <a:ea typeface="楷体" panose="02010609060101010101" pitchFamily="49" charset="-122"/>
              </a:rPr>
              <a:t>信念：是指一个人对事物所持有的确定性看法。</a:t>
            </a:r>
            <a:br>
              <a:rPr lang="zh-CN" altLang="en-US" sz="2800" b="1" dirty="0">
                <a:latin typeface="楷体" panose="02010609060101010101" pitchFamily="49" charset="-122"/>
                <a:ea typeface="楷体" panose="02010609060101010101" pitchFamily="49" charset="-122"/>
              </a:rPr>
            </a:br>
            <a:br>
              <a:rPr lang="zh-CN" altLang="en-US" sz="2800" b="1" dirty="0">
                <a:latin typeface="楷体" panose="02010609060101010101" pitchFamily="49" charset="-122"/>
                <a:ea typeface="楷体" panose="02010609060101010101" pitchFamily="49" charset="-122"/>
              </a:rPr>
            </a:br>
            <a:r>
              <a:rPr lang="zh-CN" altLang="en-US" sz="2800" b="1" dirty="0">
                <a:latin typeface="楷体" panose="02010609060101010101" pitchFamily="49" charset="-122"/>
                <a:ea typeface="楷体" panose="02010609060101010101" pitchFamily="49" charset="-122"/>
              </a:rPr>
              <a:t>态度：是指一个人对某些事物或观念长期持有的好与坏的评价、感受和由此导致的行动倾向。</a:t>
            </a:r>
            <a:br>
              <a:rPr lang="zh-CN" altLang="en-US" sz="2800" b="1" dirty="0">
                <a:latin typeface="楷体" panose="02010609060101010101" pitchFamily="49" charset="-122"/>
                <a:ea typeface="楷体" panose="02010609060101010101" pitchFamily="49" charset="-122"/>
              </a:rPr>
            </a:br>
            <a:endParaRPr lang="zh-CN" altLang="en-US" sz="28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4226229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584775"/>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第三节  消费者购买行为与决策</a:t>
            </a:r>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a:noFill/>
        </p:spPr>
        <p:txBody>
          <a:bodyPr/>
          <a:lstStyle/>
          <a:p>
            <a:pPr>
              <a:lnSpc>
                <a:spcPct val="130000"/>
              </a:lnSpc>
            </a:pPr>
            <a:r>
              <a:rPr lang="zh-CN" altLang="en-US" sz="3200" b="1" dirty="0">
                <a:latin typeface="楷体" panose="02010609060101010101" pitchFamily="49" charset="-122"/>
                <a:ea typeface="楷体" panose="02010609060101010101" pitchFamily="49" charset="-122"/>
              </a:rPr>
              <a:t>一、参与决策的角色</a:t>
            </a:r>
            <a:br>
              <a:rPr lang="en-US" altLang="zh-CN" sz="3200" b="1" dirty="0">
                <a:latin typeface="楷体" panose="02010609060101010101" pitchFamily="49" charset="-122"/>
                <a:ea typeface="楷体" panose="02010609060101010101" pitchFamily="49" charset="-122"/>
              </a:rPr>
            </a:br>
            <a:br>
              <a:rPr lang="en-US" altLang="zh-CN" sz="3200" b="1" dirty="0">
                <a:latin typeface="楷体" panose="02010609060101010101" pitchFamily="49" charset="-122"/>
                <a:ea typeface="楷体" panose="02010609060101010101" pitchFamily="49" charset="-122"/>
              </a:rPr>
            </a:br>
            <a:endParaRPr lang="zh-CN" altLang="en-US" sz="3200" b="1" dirty="0">
              <a:solidFill>
                <a:srgbClr val="7030A0"/>
              </a:solidFill>
              <a:latin typeface="楷体" panose="02010609060101010101" pitchFamily="49" charset="-122"/>
              <a:ea typeface="楷体" panose="02010609060101010101" pitchFamily="49" charset="-122"/>
            </a:endParaRPr>
          </a:p>
        </p:txBody>
      </p:sp>
      <p:sp>
        <p:nvSpPr>
          <p:cNvPr id="7" name="AutoShape 5">
            <a:extLst>
              <a:ext uri="{FF2B5EF4-FFF2-40B4-BE49-F238E27FC236}">
                <a16:creationId xmlns:a16="http://schemas.microsoft.com/office/drawing/2014/main" id="{B889F59E-594B-41B1-88A2-491F8BDEEC3A}"/>
              </a:ext>
            </a:extLst>
          </p:cNvPr>
          <p:cNvSpPr>
            <a:spLocks noChangeArrowheads="1"/>
          </p:cNvSpPr>
          <p:nvPr/>
        </p:nvSpPr>
        <p:spPr bwMode="auto">
          <a:xfrm>
            <a:off x="1672537" y="3429000"/>
            <a:ext cx="1466904" cy="1165225"/>
          </a:xfrm>
          <a:prstGeom prst="hexagon">
            <a:avLst>
              <a:gd name="adj" fmla="val 37398"/>
              <a:gd name="vf" fmla="val 115470"/>
            </a:avLst>
          </a:prstGeom>
          <a:solidFill>
            <a:srgbClr val="7EBCE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EBCE6"/>
            </a:extrusionClr>
            <a:contourClr>
              <a:srgbClr val="7EBCE6"/>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ea typeface="楷体_GB2312" pitchFamily="49" charset="-122"/>
              </a:rPr>
              <a:t>使用者</a:t>
            </a:r>
          </a:p>
        </p:txBody>
      </p:sp>
      <p:sp>
        <p:nvSpPr>
          <p:cNvPr id="8" name="AutoShape 5">
            <a:extLst>
              <a:ext uri="{FF2B5EF4-FFF2-40B4-BE49-F238E27FC236}">
                <a16:creationId xmlns:a16="http://schemas.microsoft.com/office/drawing/2014/main" id="{C16553E3-6D1E-4C3D-B287-F686FE7110AD}"/>
              </a:ext>
            </a:extLst>
          </p:cNvPr>
          <p:cNvSpPr>
            <a:spLocks noChangeArrowheads="1"/>
          </p:cNvSpPr>
          <p:nvPr/>
        </p:nvSpPr>
        <p:spPr bwMode="auto">
          <a:xfrm>
            <a:off x="3776154" y="2299832"/>
            <a:ext cx="1466904" cy="1165225"/>
          </a:xfrm>
          <a:prstGeom prst="hexagon">
            <a:avLst>
              <a:gd name="adj" fmla="val 37398"/>
              <a:gd name="vf" fmla="val 115470"/>
            </a:avLst>
          </a:prstGeom>
          <a:solidFill>
            <a:schemeClr val="accent1">
              <a:lumMod val="40000"/>
              <a:lumOff val="6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EBCE6"/>
            </a:extrusionClr>
            <a:contourClr>
              <a:srgbClr val="7EBCE6"/>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ea typeface="楷体_GB2312" pitchFamily="49" charset="-122"/>
              </a:rPr>
              <a:t>发起者</a:t>
            </a:r>
          </a:p>
        </p:txBody>
      </p:sp>
      <p:sp>
        <p:nvSpPr>
          <p:cNvPr id="9" name="AutoShape 5">
            <a:extLst>
              <a:ext uri="{FF2B5EF4-FFF2-40B4-BE49-F238E27FC236}">
                <a16:creationId xmlns:a16="http://schemas.microsoft.com/office/drawing/2014/main" id="{1A0A2D88-57F7-4A33-A078-A313DA5AB3F8}"/>
              </a:ext>
            </a:extLst>
          </p:cNvPr>
          <p:cNvSpPr>
            <a:spLocks noChangeArrowheads="1"/>
          </p:cNvSpPr>
          <p:nvPr/>
        </p:nvSpPr>
        <p:spPr bwMode="auto">
          <a:xfrm>
            <a:off x="5874791" y="3165000"/>
            <a:ext cx="1466905" cy="1165225"/>
          </a:xfrm>
          <a:prstGeom prst="hexagon">
            <a:avLst>
              <a:gd name="adj" fmla="val 37398"/>
              <a:gd name="vf" fmla="val 115470"/>
            </a:avLst>
          </a:prstGeom>
          <a:solidFill>
            <a:srgbClr val="D0FAFE"/>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EBCE6"/>
            </a:extrusionClr>
            <a:contourClr>
              <a:srgbClr val="7EBCE6"/>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ea typeface="楷体_GB2312" pitchFamily="49" charset="-122"/>
              </a:rPr>
              <a:t>影响者</a:t>
            </a:r>
          </a:p>
        </p:txBody>
      </p:sp>
      <p:sp>
        <p:nvSpPr>
          <p:cNvPr id="10" name="AutoShape 5">
            <a:extLst>
              <a:ext uri="{FF2B5EF4-FFF2-40B4-BE49-F238E27FC236}">
                <a16:creationId xmlns:a16="http://schemas.microsoft.com/office/drawing/2014/main" id="{E57FB839-224D-49C8-A69F-325F72C25596}"/>
              </a:ext>
            </a:extLst>
          </p:cNvPr>
          <p:cNvSpPr>
            <a:spLocks noChangeArrowheads="1"/>
          </p:cNvSpPr>
          <p:nvPr/>
        </p:nvSpPr>
        <p:spPr bwMode="auto">
          <a:xfrm>
            <a:off x="5021351" y="4751315"/>
            <a:ext cx="1466905" cy="1165225"/>
          </a:xfrm>
          <a:prstGeom prst="hexagon">
            <a:avLst>
              <a:gd name="adj" fmla="val 37398"/>
              <a:gd name="vf" fmla="val 115470"/>
            </a:avLst>
          </a:prstGeom>
          <a:solidFill>
            <a:srgbClr val="97FFC6"/>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EBCE6"/>
            </a:extrusionClr>
            <a:contourClr>
              <a:srgbClr val="7EBCE6"/>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ea typeface="楷体_GB2312" pitchFamily="49" charset="-122"/>
              </a:rPr>
              <a:t>影响者</a:t>
            </a:r>
          </a:p>
        </p:txBody>
      </p:sp>
      <p:sp>
        <p:nvSpPr>
          <p:cNvPr id="11" name="AutoShape 5">
            <a:extLst>
              <a:ext uri="{FF2B5EF4-FFF2-40B4-BE49-F238E27FC236}">
                <a16:creationId xmlns:a16="http://schemas.microsoft.com/office/drawing/2014/main" id="{84375E44-F290-4475-825E-4089C77CEA23}"/>
              </a:ext>
            </a:extLst>
          </p:cNvPr>
          <p:cNvSpPr>
            <a:spLocks noChangeArrowheads="1"/>
          </p:cNvSpPr>
          <p:nvPr/>
        </p:nvSpPr>
        <p:spPr bwMode="auto">
          <a:xfrm>
            <a:off x="2486679" y="5291351"/>
            <a:ext cx="1466905" cy="1165225"/>
          </a:xfrm>
          <a:prstGeom prst="hexagon">
            <a:avLst>
              <a:gd name="adj" fmla="val 37398"/>
              <a:gd name="vf" fmla="val 115470"/>
            </a:avLst>
          </a:prstGeom>
          <a:solidFill>
            <a:schemeClr val="accent3">
              <a:lumMod val="20000"/>
              <a:lumOff val="80000"/>
            </a:schemeClr>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7EBCE6"/>
            </a:extrusionClr>
            <a:contourClr>
              <a:srgbClr val="7EBCE6"/>
            </a:contourClr>
          </a:sp3d>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dirty="0">
                <a:ea typeface="楷体_GB2312" pitchFamily="49" charset="-122"/>
              </a:rPr>
              <a:t>购买者</a:t>
            </a:r>
          </a:p>
        </p:txBody>
      </p:sp>
    </p:spTree>
    <p:extLst>
      <p:ext uri="{BB962C8B-B14F-4D97-AF65-F5344CB8AC3E}">
        <p14:creationId xmlns:p14="http://schemas.microsoft.com/office/powerpoint/2010/main" val="342690255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edge">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edge">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edge">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edge">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p:nvSpPr>
        <p:spPr>
          <a:xfrm>
            <a:off x="1225496" y="401424"/>
            <a:ext cx="8233136" cy="584775"/>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第三节  消费者购买行为与决策</a:t>
            </a:r>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30000"/>
              </a:lnSpc>
            </a:pPr>
            <a:r>
              <a:rPr lang="zh-CN" altLang="en-US" sz="3200" b="1" dirty="0">
                <a:latin typeface="楷体" panose="02010609060101010101" pitchFamily="49" charset="-122"/>
                <a:ea typeface="楷体" panose="02010609060101010101" pitchFamily="49" charset="-122"/>
              </a:rPr>
              <a:t>二、消费者购买行为</a:t>
            </a:r>
            <a:br>
              <a:rPr lang="en-US" altLang="zh-CN" sz="3200" b="1" dirty="0">
                <a:latin typeface="楷体" panose="02010609060101010101" pitchFamily="49" charset="-122"/>
                <a:ea typeface="楷体" panose="02010609060101010101" pitchFamily="49" charset="-122"/>
              </a:rPr>
            </a:br>
            <a:br>
              <a:rPr lang="en-US" altLang="zh-CN" sz="3200" b="1" dirty="0">
                <a:latin typeface="楷体" panose="02010609060101010101" pitchFamily="49" charset="-122"/>
                <a:ea typeface="楷体" panose="02010609060101010101" pitchFamily="49" charset="-122"/>
              </a:rPr>
            </a:br>
            <a:endParaRPr lang="zh-CN" altLang="en-US" sz="3200" b="1" dirty="0">
              <a:solidFill>
                <a:srgbClr val="7030A0"/>
              </a:solidFill>
              <a:latin typeface="楷体" panose="02010609060101010101" pitchFamily="49" charset="-122"/>
              <a:ea typeface="楷体" panose="02010609060101010101" pitchFamily="49" charset="-122"/>
            </a:endParaRPr>
          </a:p>
        </p:txBody>
      </p:sp>
      <p:graphicFrame>
        <p:nvGraphicFramePr>
          <p:cNvPr id="5" name="表格 5">
            <a:extLst>
              <a:ext uri="{FF2B5EF4-FFF2-40B4-BE49-F238E27FC236}">
                <a16:creationId xmlns:a16="http://schemas.microsoft.com/office/drawing/2014/main" id="{AA871E66-B09B-4E37-BC8E-EBD4BE1A10CB}"/>
              </a:ext>
            </a:extLst>
          </p:cNvPr>
          <p:cNvGraphicFramePr>
            <a:graphicFrameLocks noGrp="1"/>
          </p:cNvGraphicFramePr>
          <p:nvPr>
            <p:extLst>
              <p:ext uri="{D42A27DB-BD31-4B8C-83A1-F6EECF244321}">
                <p14:modId xmlns:p14="http://schemas.microsoft.com/office/powerpoint/2010/main" val="3921929492"/>
              </p:ext>
            </p:extLst>
          </p:nvPr>
        </p:nvGraphicFramePr>
        <p:xfrm>
          <a:off x="1219200" y="2631440"/>
          <a:ext cx="8778240" cy="3662279"/>
        </p:xfrm>
        <a:graphic>
          <a:graphicData uri="http://schemas.openxmlformats.org/drawingml/2006/table">
            <a:tbl>
              <a:tblPr firstRow="1" bandRow="1">
                <a:tableStyleId>{5C22544A-7EE6-4342-B048-85BDC9FD1C3A}</a:tableStyleId>
              </a:tblPr>
              <a:tblGrid>
                <a:gridCol w="2851024">
                  <a:extLst>
                    <a:ext uri="{9D8B030D-6E8A-4147-A177-3AD203B41FA5}">
                      <a16:colId xmlns:a16="http://schemas.microsoft.com/office/drawing/2014/main" val="489838369"/>
                    </a:ext>
                  </a:extLst>
                </a:gridCol>
                <a:gridCol w="2963608">
                  <a:extLst>
                    <a:ext uri="{9D8B030D-6E8A-4147-A177-3AD203B41FA5}">
                      <a16:colId xmlns:a16="http://schemas.microsoft.com/office/drawing/2014/main" val="203804993"/>
                    </a:ext>
                  </a:extLst>
                </a:gridCol>
                <a:gridCol w="2963608">
                  <a:extLst>
                    <a:ext uri="{9D8B030D-6E8A-4147-A177-3AD203B41FA5}">
                      <a16:colId xmlns:a16="http://schemas.microsoft.com/office/drawing/2014/main" val="3384921318"/>
                    </a:ext>
                  </a:extLst>
                </a:gridCol>
              </a:tblGrid>
              <a:tr h="789338">
                <a:tc rowSpan="2">
                  <a:txBody>
                    <a:bodyPr/>
                    <a:lstStyle/>
                    <a:p>
                      <a:pPr marL="0" algn="ctr" defTabSz="914400" rtl="0" eaLnBrk="1" latinLnBrk="0" hangingPunct="1"/>
                      <a:r>
                        <a:rPr lang="zh-CN" altLang="en-US" sz="2400" b="1" kern="1200" dirty="0">
                          <a:solidFill>
                            <a:srgbClr val="C00000"/>
                          </a:solidFill>
                          <a:latin typeface="+mn-lt"/>
                          <a:ea typeface="+mn-ea"/>
                          <a:cs typeface="+mn-cs"/>
                        </a:rPr>
                        <a:t>品牌差异</a:t>
                      </a:r>
                    </a:p>
                  </a:txBody>
                  <a:tcPr anchor="ctr" anchorCtr="1">
                    <a:solidFill>
                      <a:schemeClr val="accent1">
                        <a:lumMod val="20000"/>
                        <a:lumOff val="80000"/>
                      </a:schemeClr>
                    </a:solidFill>
                  </a:tcPr>
                </a:tc>
                <a:tc gridSpan="2">
                  <a:txBody>
                    <a:bodyPr/>
                    <a:lstStyle/>
                    <a:p>
                      <a:pPr algn="ctr"/>
                      <a:r>
                        <a:rPr lang="zh-CN" altLang="en-US" sz="2400" dirty="0">
                          <a:solidFill>
                            <a:srgbClr val="C00000"/>
                          </a:solidFill>
                        </a:rPr>
                        <a:t>介   入  程  度</a:t>
                      </a:r>
                    </a:p>
                  </a:txBody>
                  <a:tcPr anchor="ctr" anchorCtr="1"/>
                </a:tc>
                <a:tc hMerge="1">
                  <a:txBody>
                    <a:bodyPr/>
                    <a:lstStyle/>
                    <a:p>
                      <a:endParaRPr lang="zh-CN" altLang="en-US" dirty="0"/>
                    </a:p>
                  </a:txBody>
                  <a:tcPr/>
                </a:tc>
                <a:extLst>
                  <a:ext uri="{0D108BD9-81ED-4DB2-BD59-A6C34878D82A}">
                    <a16:rowId xmlns:a16="http://schemas.microsoft.com/office/drawing/2014/main" val="65284554"/>
                  </a:ext>
                </a:extLst>
              </a:tr>
              <a:tr h="800301">
                <a:tc vMerge="1">
                  <a:txBody>
                    <a:bodyPr/>
                    <a:lstStyle/>
                    <a:p>
                      <a:endParaRPr lang="zh-CN" altLang="en-US" dirty="0"/>
                    </a:p>
                  </a:txBody>
                  <a:tcPr/>
                </a:tc>
                <a:tc>
                  <a:txBody>
                    <a:bodyPr/>
                    <a:lstStyle/>
                    <a:p>
                      <a:r>
                        <a:rPr lang="zh-CN" altLang="en-US" sz="2000" b="1" dirty="0"/>
                        <a:t>高度介入</a:t>
                      </a:r>
                    </a:p>
                  </a:txBody>
                  <a:tcPr anchor="ctr" anchorCtr="1"/>
                </a:tc>
                <a:tc>
                  <a:txBody>
                    <a:bodyPr/>
                    <a:lstStyle/>
                    <a:p>
                      <a:pPr marL="0" algn="l" defTabSz="914400" rtl="0" eaLnBrk="1" latinLnBrk="0" hangingPunct="1"/>
                      <a:r>
                        <a:rPr lang="zh-CN" altLang="en-US" sz="2000" b="1" kern="1200" dirty="0">
                          <a:solidFill>
                            <a:schemeClr val="dk1"/>
                          </a:solidFill>
                          <a:latin typeface="+mn-lt"/>
                          <a:ea typeface="+mn-ea"/>
                          <a:cs typeface="+mn-cs"/>
                        </a:rPr>
                        <a:t>低度介入</a:t>
                      </a:r>
                    </a:p>
                  </a:txBody>
                  <a:tcPr anchor="ctr" anchorCtr="1"/>
                </a:tc>
                <a:extLst>
                  <a:ext uri="{0D108BD9-81ED-4DB2-BD59-A6C34878D82A}">
                    <a16:rowId xmlns:a16="http://schemas.microsoft.com/office/drawing/2014/main" val="2270341277"/>
                  </a:ext>
                </a:extLst>
              </a:tr>
              <a:tr h="800301">
                <a:tc>
                  <a:txBody>
                    <a:bodyPr/>
                    <a:lstStyle/>
                    <a:p>
                      <a:r>
                        <a:rPr lang="zh-CN" altLang="en-US" sz="2400" b="1" dirty="0"/>
                        <a:t>品牌差异大</a:t>
                      </a:r>
                    </a:p>
                  </a:txBody>
                  <a:tcPr anchor="ctr" anchorCtr="1"/>
                </a:tc>
                <a:tc>
                  <a:txBody>
                    <a:bodyPr/>
                    <a:lstStyle/>
                    <a:p>
                      <a:r>
                        <a:rPr lang="zh-CN" altLang="en-US" sz="2000" b="1" dirty="0">
                          <a:solidFill>
                            <a:srgbClr val="7030A0"/>
                          </a:solidFill>
                        </a:rPr>
                        <a:t>复杂性购买行为</a:t>
                      </a:r>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7030A0"/>
                          </a:solidFill>
                        </a:rPr>
                        <a:t>交换型购买行为</a:t>
                      </a:r>
                    </a:p>
                    <a:p>
                      <a:endParaRPr lang="zh-CN" altLang="en-US" dirty="0"/>
                    </a:p>
                  </a:txBody>
                  <a:tcPr anchor="ctr" anchorCtr="1"/>
                </a:tc>
                <a:extLst>
                  <a:ext uri="{0D108BD9-81ED-4DB2-BD59-A6C34878D82A}">
                    <a16:rowId xmlns:a16="http://schemas.microsoft.com/office/drawing/2014/main" val="2401907661"/>
                  </a:ext>
                </a:extLst>
              </a:tr>
              <a:tr h="800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t>品牌差异小</a:t>
                      </a:r>
                    </a:p>
                    <a:p>
                      <a:endParaRPr lang="zh-CN" altLang="en-US"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7030A0"/>
                          </a:solidFill>
                        </a:rPr>
                        <a:t>协调型购买行为</a:t>
                      </a:r>
                    </a:p>
                    <a:p>
                      <a:endParaRPr lang="zh-CN" altLang="en-US" sz="2000" dirty="0"/>
                    </a:p>
                  </a:txBody>
                  <a:tcPr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7030A0"/>
                          </a:solidFill>
                        </a:rPr>
                        <a:t> </a:t>
                      </a:r>
                      <a:endParaRPr lang="en-US" altLang="zh-CN" sz="2000" b="1"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srgbClr val="7030A0"/>
                          </a:solidFill>
                        </a:rPr>
                        <a:t>习惯型购买行为</a:t>
                      </a:r>
                    </a:p>
                    <a:p>
                      <a:endParaRPr lang="zh-CN" altLang="en-US" dirty="0"/>
                    </a:p>
                  </a:txBody>
                  <a:tcPr anchor="ctr" anchorCtr="1"/>
                </a:tc>
                <a:extLst>
                  <a:ext uri="{0D108BD9-81ED-4DB2-BD59-A6C34878D82A}">
                    <a16:rowId xmlns:a16="http://schemas.microsoft.com/office/drawing/2014/main" val="2486763810"/>
                  </a:ext>
                </a:extLst>
              </a:tr>
            </a:tbl>
          </a:graphicData>
        </a:graphic>
      </p:graphicFrame>
    </p:spTree>
    <p:extLst>
      <p:ext uri="{BB962C8B-B14F-4D97-AF65-F5344CB8AC3E}">
        <p14:creationId xmlns:p14="http://schemas.microsoft.com/office/powerpoint/2010/main" val="22933280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BD5B4F8-397E-4C99-B99E-F3AF37FFAF16}"/>
              </a:ext>
            </a:extLst>
          </p:cNvPr>
          <p:cNvSpPr>
            <a:spLocks noGrp="1" noChangeArrowheads="1"/>
          </p:cNvSpPr>
          <p:nvPr>
            <p:ph type="title"/>
          </p:nvPr>
        </p:nvSpPr>
        <p:spPr/>
        <p:txBody>
          <a:bodyPr/>
          <a:lstStyle/>
          <a:p>
            <a:r>
              <a:rPr lang="zh-CN" altLang="en-US" sz="3200" b="1" dirty="0">
                <a:solidFill>
                  <a:srgbClr val="2D368F"/>
                </a:solidFill>
                <a:latin typeface="黑体" panose="02010609060101010101" pitchFamily="49" charset="-122"/>
                <a:ea typeface="黑体" panose="02010609060101010101" pitchFamily="49" charset="-122"/>
              </a:rPr>
              <a:t>         </a:t>
            </a:r>
            <a:br>
              <a:rPr lang="en-US" altLang="zh-CN" sz="3200" b="1" dirty="0">
                <a:solidFill>
                  <a:srgbClr val="2D368F"/>
                </a:solidFill>
                <a:latin typeface="黑体" panose="02010609060101010101" pitchFamily="49" charset="-122"/>
                <a:ea typeface="黑体" panose="02010609060101010101" pitchFamily="49" charset="-122"/>
              </a:rPr>
            </a:br>
            <a:r>
              <a:rPr lang="en-US" altLang="zh-CN" sz="3200" b="1" dirty="0">
                <a:solidFill>
                  <a:srgbClr val="2D368F"/>
                </a:solidFill>
                <a:latin typeface="黑体" panose="02010609060101010101" pitchFamily="49" charset="-122"/>
                <a:ea typeface="黑体" panose="02010609060101010101" pitchFamily="49" charset="-122"/>
              </a:rPr>
              <a:t>       </a:t>
            </a:r>
            <a:r>
              <a:rPr lang="zh-CN" altLang="en-US" sz="3200" b="1" dirty="0">
                <a:solidFill>
                  <a:srgbClr val="2D368F"/>
                </a:solidFill>
                <a:latin typeface="黑体" panose="02010609060101010101" pitchFamily="49" charset="-122"/>
                <a:ea typeface="黑体" panose="02010609060101010101" pitchFamily="49" charset="-122"/>
              </a:rPr>
              <a:t>第三节  消费者购买行为与决策</a:t>
            </a:r>
            <a:endParaRPr lang="zh-CN" altLang="en-US" sz="3200" b="1" dirty="0">
              <a:solidFill>
                <a:srgbClr val="002060"/>
              </a:solidFill>
              <a:latin typeface="黑体" panose="02010609060101010101" pitchFamily="49" charset="-122"/>
              <a:ea typeface="黑体" panose="02010609060101010101" pitchFamily="49" charset="-122"/>
            </a:endParaRPr>
          </a:p>
        </p:txBody>
      </p:sp>
      <p:sp>
        <p:nvSpPr>
          <p:cNvPr id="31747" name="Rectangle 3">
            <a:extLst>
              <a:ext uri="{FF2B5EF4-FFF2-40B4-BE49-F238E27FC236}">
                <a16:creationId xmlns:a16="http://schemas.microsoft.com/office/drawing/2014/main" id="{EEFBBD57-7BE2-4F1A-8C55-D5F8957C661F}"/>
              </a:ext>
            </a:extLst>
          </p:cNvPr>
          <p:cNvSpPr>
            <a:spLocks noGrp="1" noChangeArrowheads="1"/>
          </p:cNvSpPr>
          <p:nvPr>
            <p:ph idx="1"/>
          </p:nvPr>
        </p:nvSpPr>
        <p:spPr>
          <a:xfrm>
            <a:off x="1309688" y="1015639"/>
            <a:ext cx="8001000" cy="719138"/>
          </a:xfrm>
        </p:spPr>
        <p:txBody>
          <a:bodyPr/>
          <a:lstStyle/>
          <a:p>
            <a:pPr eaLnBrk="1" hangingPunct="1">
              <a:buFont typeface="Wingdings" panose="05000000000000000000" pitchFamily="2" charset="2"/>
              <a:buNone/>
            </a:pPr>
            <a:r>
              <a:rPr kumimoji="0" lang="zh-CN" altLang="en-US" dirty="0">
                <a:ea typeface="黑体" panose="02010609060101010101" pitchFamily="49" charset="-122"/>
              </a:rPr>
              <a:t> 三、消费者购买决策过程</a:t>
            </a:r>
            <a:endParaRPr lang="zh-CN" altLang="en-US" sz="3400" dirty="0">
              <a:ea typeface="楷体_GB2312" pitchFamily="49" charset="-122"/>
            </a:endParaRPr>
          </a:p>
        </p:txBody>
      </p:sp>
      <p:grpSp>
        <p:nvGrpSpPr>
          <p:cNvPr id="31748" name="Group 28">
            <a:extLst>
              <a:ext uri="{FF2B5EF4-FFF2-40B4-BE49-F238E27FC236}">
                <a16:creationId xmlns:a16="http://schemas.microsoft.com/office/drawing/2014/main" id="{7F2C0A4B-009F-4E0C-AC6C-EB907871D9E3}"/>
              </a:ext>
            </a:extLst>
          </p:cNvPr>
          <p:cNvGrpSpPr>
            <a:grpSpLocks/>
          </p:cNvGrpSpPr>
          <p:nvPr/>
        </p:nvGrpSpPr>
        <p:grpSpPr bwMode="auto">
          <a:xfrm>
            <a:off x="2424113" y="3284538"/>
            <a:ext cx="7200900" cy="792162"/>
            <a:chOff x="657" y="3113"/>
            <a:chExt cx="4536" cy="499"/>
          </a:xfrm>
        </p:grpSpPr>
        <p:sp>
          <p:nvSpPr>
            <p:cNvPr id="31755" name="Rectangle 5">
              <a:extLst>
                <a:ext uri="{FF2B5EF4-FFF2-40B4-BE49-F238E27FC236}">
                  <a16:creationId xmlns:a16="http://schemas.microsoft.com/office/drawing/2014/main" id="{BF049C96-74CE-48EC-8F33-B0847D1D8423}"/>
                </a:ext>
              </a:extLst>
            </p:cNvPr>
            <p:cNvSpPr>
              <a:spLocks noChangeArrowheads="1"/>
            </p:cNvSpPr>
            <p:nvPr/>
          </p:nvSpPr>
          <p:spPr bwMode="auto">
            <a:xfrm>
              <a:off x="657" y="3113"/>
              <a:ext cx="495" cy="499"/>
            </a:xfrm>
            <a:prstGeom prst="rect">
              <a:avLst/>
            </a:prstGeom>
            <a:solidFill>
              <a:srgbClr val="00CCFF"/>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引起</a:t>
              </a:r>
            </a:p>
            <a:p>
              <a:pPr algn="ctr" eaLnBrk="1" hangingPunct="1">
                <a:lnSpc>
                  <a:spcPct val="128000"/>
                </a:lnSpc>
              </a:pPr>
              <a:r>
                <a:rPr lang="zh-CN" altLang="en-US">
                  <a:latin typeface="Times New Roman" panose="02020603050405020304" pitchFamily="18" charset="0"/>
                  <a:ea typeface="楷体_GB2312" pitchFamily="49" charset="-122"/>
                </a:rPr>
                <a:t>需要</a:t>
              </a:r>
              <a:endParaRPr lang="zh-CN" altLang="en-US">
                <a:ea typeface="楷体_GB2312" pitchFamily="49" charset="-122"/>
              </a:endParaRPr>
            </a:p>
          </p:txBody>
        </p:sp>
        <p:sp>
          <p:nvSpPr>
            <p:cNvPr id="31756" name="Rectangle 6">
              <a:extLst>
                <a:ext uri="{FF2B5EF4-FFF2-40B4-BE49-F238E27FC236}">
                  <a16:creationId xmlns:a16="http://schemas.microsoft.com/office/drawing/2014/main" id="{84EB5067-9C89-41F4-BBBD-895A2CE17F38}"/>
                </a:ext>
              </a:extLst>
            </p:cNvPr>
            <p:cNvSpPr>
              <a:spLocks noChangeArrowheads="1"/>
            </p:cNvSpPr>
            <p:nvPr/>
          </p:nvSpPr>
          <p:spPr bwMode="auto">
            <a:xfrm>
              <a:off x="1576" y="3113"/>
              <a:ext cx="495" cy="499"/>
            </a:xfrm>
            <a:prstGeom prst="rect">
              <a:avLst/>
            </a:prstGeom>
            <a:solidFill>
              <a:srgbClr val="00FFCC"/>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dirty="0">
                  <a:latin typeface="Times New Roman" panose="02020603050405020304" pitchFamily="18" charset="0"/>
                  <a:ea typeface="楷体_GB2312" pitchFamily="49" charset="-122"/>
                </a:rPr>
                <a:t>收集信息</a:t>
              </a:r>
              <a:endParaRPr lang="zh-CN" altLang="en-US" dirty="0">
                <a:ea typeface="楷体_GB2312" pitchFamily="49" charset="-122"/>
              </a:endParaRPr>
            </a:p>
          </p:txBody>
        </p:sp>
        <p:sp>
          <p:nvSpPr>
            <p:cNvPr id="31757" name="Rectangle 7">
              <a:extLst>
                <a:ext uri="{FF2B5EF4-FFF2-40B4-BE49-F238E27FC236}">
                  <a16:creationId xmlns:a16="http://schemas.microsoft.com/office/drawing/2014/main" id="{22EE9540-960B-4F81-9EF1-CD566C0DC098}"/>
                </a:ext>
              </a:extLst>
            </p:cNvPr>
            <p:cNvSpPr>
              <a:spLocks noChangeArrowheads="1"/>
            </p:cNvSpPr>
            <p:nvPr/>
          </p:nvSpPr>
          <p:spPr bwMode="auto">
            <a:xfrm>
              <a:off x="3385" y="3113"/>
              <a:ext cx="495" cy="499"/>
            </a:xfrm>
            <a:prstGeom prst="rect">
              <a:avLst/>
            </a:prstGeom>
            <a:solidFill>
              <a:srgbClr val="26AAE1"/>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dirty="0">
                  <a:latin typeface="Times New Roman" panose="02020603050405020304" pitchFamily="18" charset="0"/>
                  <a:ea typeface="楷体_GB2312" pitchFamily="49" charset="-122"/>
                </a:rPr>
                <a:t>决定购买</a:t>
              </a:r>
              <a:endParaRPr lang="zh-CN" altLang="en-US" dirty="0">
                <a:ea typeface="楷体_GB2312" pitchFamily="49" charset="-122"/>
              </a:endParaRPr>
            </a:p>
          </p:txBody>
        </p:sp>
        <p:sp>
          <p:nvSpPr>
            <p:cNvPr id="31758" name="Rectangle 8">
              <a:extLst>
                <a:ext uri="{FF2B5EF4-FFF2-40B4-BE49-F238E27FC236}">
                  <a16:creationId xmlns:a16="http://schemas.microsoft.com/office/drawing/2014/main" id="{E4CC81E8-CA8E-4732-849C-988DBE56DA4F}"/>
                </a:ext>
              </a:extLst>
            </p:cNvPr>
            <p:cNvSpPr>
              <a:spLocks noChangeArrowheads="1"/>
            </p:cNvSpPr>
            <p:nvPr/>
          </p:nvSpPr>
          <p:spPr bwMode="auto">
            <a:xfrm>
              <a:off x="4304" y="3113"/>
              <a:ext cx="889" cy="499"/>
            </a:xfrm>
            <a:prstGeom prst="rect">
              <a:avLst/>
            </a:prstGeom>
            <a:solidFill>
              <a:schemeClr val="bg2"/>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购后感觉</a:t>
              </a:r>
            </a:p>
            <a:p>
              <a:pPr algn="ctr" eaLnBrk="1" hangingPunct="1">
                <a:lnSpc>
                  <a:spcPct val="128000"/>
                </a:lnSpc>
              </a:pPr>
              <a:r>
                <a:rPr lang="zh-CN" altLang="en-US">
                  <a:latin typeface="Times New Roman" panose="02020603050405020304" pitchFamily="18" charset="0"/>
                  <a:ea typeface="楷体_GB2312" pitchFamily="49" charset="-122"/>
                </a:rPr>
                <a:t>和行为</a:t>
              </a:r>
              <a:endParaRPr lang="zh-CN" altLang="en-US">
                <a:ea typeface="楷体_GB2312" pitchFamily="49" charset="-122"/>
              </a:endParaRPr>
            </a:p>
          </p:txBody>
        </p:sp>
        <p:sp>
          <p:nvSpPr>
            <p:cNvPr id="31759" name="Line 9">
              <a:extLst>
                <a:ext uri="{FF2B5EF4-FFF2-40B4-BE49-F238E27FC236}">
                  <a16:creationId xmlns:a16="http://schemas.microsoft.com/office/drawing/2014/main" id="{BB1D8785-3E6A-41C9-AC86-7BC814BC109A}"/>
                </a:ext>
              </a:extLst>
            </p:cNvPr>
            <p:cNvSpPr>
              <a:spLocks noChangeShapeType="1"/>
            </p:cNvSpPr>
            <p:nvPr/>
          </p:nvSpPr>
          <p:spPr bwMode="auto">
            <a:xfrm>
              <a:off x="1152" y="3363"/>
              <a:ext cx="42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0" name="Line 10">
              <a:extLst>
                <a:ext uri="{FF2B5EF4-FFF2-40B4-BE49-F238E27FC236}">
                  <a16:creationId xmlns:a16="http://schemas.microsoft.com/office/drawing/2014/main" id="{06F2516D-5DDB-43AB-A901-2EE59ED35A73}"/>
                </a:ext>
              </a:extLst>
            </p:cNvPr>
            <p:cNvSpPr>
              <a:spLocks noChangeShapeType="1"/>
            </p:cNvSpPr>
            <p:nvPr/>
          </p:nvSpPr>
          <p:spPr bwMode="auto">
            <a:xfrm>
              <a:off x="2071" y="3363"/>
              <a:ext cx="4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1" name="Line 11">
              <a:extLst>
                <a:ext uri="{FF2B5EF4-FFF2-40B4-BE49-F238E27FC236}">
                  <a16:creationId xmlns:a16="http://schemas.microsoft.com/office/drawing/2014/main" id="{700A94B1-5343-4953-B7AC-838C80C05735}"/>
                </a:ext>
              </a:extLst>
            </p:cNvPr>
            <p:cNvSpPr>
              <a:spLocks noChangeShapeType="1"/>
            </p:cNvSpPr>
            <p:nvPr/>
          </p:nvSpPr>
          <p:spPr bwMode="auto">
            <a:xfrm>
              <a:off x="2960" y="3363"/>
              <a:ext cx="4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2" name="Line 12">
              <a:extLst>
                <a:ext uri="{FF2B5EF4-FFF2-40B4-BE49-F238E27FC236}">
                  <a16:creationId xmlns:a16="http://schemas.microsoft.com/office/drawing/2014/main" id="{463972DD-F750-475B-80EF-24E67E323BC0}"/>
                </a:ext>
              </a:extLst>
            </p:cNvPr>
            <p:cNvSpPr>
              <a:spLocks noChangeShapeType="1"/>
            </p:cNvSpPr>
            <p:nvPr/>
          </p:nvSpPr>
          <p:spPr bwMode="auto">
            <a:xfrm>
              <a:off x="3880" y="3363"/>
              <a:ext cx="42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63" name="Rectangle 13">
              <a:extLst>
                <a:ext uri="{FF2B5EF4-FFF2-40B4-BE49-F238E27FC236}">
                  <a16:creationId xmlns:a16="http://schemas.microsoft.com/office/drawing/2014/main" id="{F584100F-5DB4-46FB-BAFC-56CACE39E5F3}"/>
                </a:ext>
              </a:extLst>
            </p:cNvPr>
            <p:cNvSpPr>
              <a:spLocks noChangeArrowheads="1"/>
            </p:cNvSpPr>
            <p:nvPr/>
          </p:nvSpPr>
          <p:spPr bwMode="auto">
            <a:xfrm>
              <a:off x="2475" y="3113"/>
              <a:ext cx="495" cy="499"/>
            </a:xfrm>
            <a:prstGeom prst="rect">
              <a:avLst/>
            </a:prstGeom>
            <a:solidFill>
              <a:srgbClr val="FFFF99"/>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评价方案</a:t>
              </a:r>
              <a:endParaRPr lang="zh-CN" altLang="en-US">
                <a:ea typeface="楷体_GB2312" pitchFamily="49" charset="-122"/>
              </a:endParaRPr>
            </a:p>
          </p:txBody>
        </p:sp>
      </p:grpSp>
      <p:sp>
        <p:nvSpPr>
          <p:cNvPr id="27678" name="AutoShape 30">
            <a:extLst>
              <a:ext uri="{FF2B5EF4-FFF2-40B4-BE49-F238E27FC236}">
                <a16:creationId xmlns:a16="http://schemas.microsoft.com/office/drawing/2014/main" id="{8FE40B14-EFEE-401D-8ECD-FC6D8021C4D1}"/>
              </a:ext>
            </a:extLst>
          </p:cNvPr>
          <p:cNvSpPr>
            <a:spLocks noChangeArrowheads="1"/>
          </p:cNvSpPr>
          <p:nvPr/>
        </p:nvSpPr>
        <p:spPr bwMode="auto">
          <a:xfrm>
            <a:off x="2279650" y="4652964"/>
            <a:ext cx="6985000" cy="936625"/>
          </a:xfrm>
          <a:prstGeom prst="wedgeRectCallout">
            <a:avLst>
              <a:gd name="adj1" fmla="val -40931"/>
              <a:gd name="adj2" fmla="val -110171"/>
            </a:avLst>
          </a:prstGeom>
          <a:gradFill rotWithShape="1">
            <a:gsLst>
              <a:gs pos="0">
                <a:srgbClr val="00CCFF">
                  <a:alpha val="39000"/>
                </a:srgbClr>
              </a:gs>
              <a:gs pos="50000">
                <a:schemeClr val="bg1"/>
              </a:gs>
              <a:gs pos="100000">
                <a:srgbClr val="00CCFF">
                  <a:alpha val="39000"/>
                </a:srgbClr>
              </a:gs>
            </a:gsLst>
            <a:lin ang="5400000" scaled="1"/>
          </a:gradFill>
          <a:ln w="38100">
            <a:solidFill>
              <a:schemeClr val="tx1"/>
            </a:solidFill>
            <a:prstDash val="sysDot"/>
            <a:miter lim="800000"/>
            <a:headEnd/>
            <a:tailEnd/>
          </a:ln>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sz="1800">
                <a:ea typeface="楷体_GB2312" pitchFamily="49" charset="-122"/>
              </a:rPr>
              <a:t>一是注意了解那些与本企业的产品实际上或潜在地有关联的驱使力；二是消费者对某种产品的需求强度，会随着时间的推移而变动，并且被一些诱因所触发</a:t>
            </a:r>
          </a:p>
        </p:txBody>
      </p:sp>
      <p:sp>
        <p:nvSpPr>
          <p:cNvPr id="27679" name="AutoShape 31">
            <a:extLst>
              <a:ext uri="{FF2B5EF4-FFF2-40B4-BE49-F238E27FC236}">
                <a16:creationId xmlns:a16="http://schemas.microsoft.com/office/drawing/2014/main" id="{0AFF3A42-9CF0-4749-BBB3-3C5F0520B0F2}"/>
              </a:ext>
            </a:extLst>
          </p:cNvPr>
          <p:cNvSpPr>
            <a:spLocks noChangeArrowheads="1"/>
          </p:cNvSpPr>
          <p:nvPr/>
        </p:nvSpPr>
        <p:spPr bwMode="auto">
          <a:xfrm>
            <a:off x="3322638" y="1628776"/>
            <a:ext cx="7345362" cy="1008063"/>
          </a:xfrm>
          <a:prstGeom prst="wedgeRectCallout">
            <a:avLst>
              <a:gd name="adj1" fmla="val -39542"/>
              <a:gd name="adj2" fmla="val 114722"/>
            </a:avLst>
          </a:prstGeom>
          <a:gradFill rotWithShape="1">
            <a:gsLst>
              <a:gs pos="0">
                <a:srgbClr val="00FF00">
                  <a:alpha val="51999"/>
                </a:srgbClr>
              </a:gs>
              <a:gs pos="50000">
                <a:schemeClr val="bg1">
                  <a:alpha val="37999"/>
                </a:schemeClr>
              </a:gs>
              <a:gs pos="100000">
                <a:srgbClr val="00FF00">
                  <a:alpha val="51999"/>
                </a:srgbClr>
              </a:gs>
            </a:gsLst>
            <a:lin ang="5400000" scaled="1"/>
          </a:gradFill>
          <a:ln w="9525">
            <a:solidFill>
              <a:schemeClr val="tx1"/>
            </a:solidFill>
            <a:miter lim="800000"/>
            <a:headEnd/>
            <a:tailEnd/>
          </a:ln>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sz="1800">
                <a:ea typeface="楷体_GB2312" pitchFamily="49" charset="-122"/>
              </a:rPr>
              <a:t>个人来源（家庭、朋友、邻居、熟人）、商业来源（广告、推销员、经销商、包装、展览）、公共来源（大众传播媒体、消费者评审组织等）、经验来源（处理、检查和使用产品）等</a:t>
            </a:r>
          </a:p>
        </p:txBody>
      </p:sp>
      <p:pic>
        <p:nvPicPr>
          <p:cNvPr id="2" name="图片 1">
            <a:extLst>
              <a:ext uri="{FF2B5EF4-FFF2-40B4-BE49-F238E27FC236}">
                <a16:creationId xmlns:a16="http://schemas.microsoft.com/office/drawing/2014/main" id="{A35E3474-C57A-4902-8633-6BBD0F94CBFC}"/>
              </a:ext>
            </a:extLst>
          </p:cNvPr>
          <p:cNvPicPr>
            <a:picLocks noChangeAspect="1"/>
          </p:cNvPicPr>
          <p:nvPr/>
        </p:nvPicPr>
        <p:blipFill>
          <a:blip r:embed="rId2"/>
          <a:stretch>
            <a:fillRect/>
          </a:stretch>
        </p:blipFill>
        <p:spPr>
          <a:xfrm>
            <a:off x="188860" y="154995"/>
            <a:ext cx="1335140" cy="1652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27678"/>
                                        </p:tgtEl>
                                        <p:attrNameLst>
                                          <p:attrName>style.visibility</p:attrName>
                                        </p:attrNameLst>
                                      </p:cBhvr>
                                      <p:to>
                                        <p:strVal val="visible"/>
                                      </p:to>
                                    </p:set>
                                    <p:animEffect transition="in" filter="fade">
                                      <p:cBhvr>
                                        <p:cTn id="7" dur="1000"/>
                                        <p:tgtEl>
                                          <p:spTgt spid="27678"/>
                                        </p:tgtEl>
                                      </p:cBhvr>
                                    </p:animEffect>
                                    <p:anim calcmode="lin" valueType="num">
                                      <p:cBhvr>
                                        <p:cTn id="8" dur="1000" fill="hold"/>
                                        <p:tgtEl>
                                          <p:spTgt spid="27678"/>
                                        </p:tgtEl>
                                        <p:attrNameLst>
                                          <p:attrName>ppt_x</p:attrName>
                                        </p:attrNameLst>
                                      </p:cBhvr>
                                      <p:tavLst>
                                        <p:tav tm="0">
                                          <p:val>
                                            <p:strVal val="#ppt_x-.1"/>
                                          </p:val>
                                        </p:tav>
                                        <p:tav tm="100000">
                                          <p:val>
                                            <p:strVal val="#ppt_x"/>
                                          </p:val>
                                        </p:tav>
                                      </p:tavLst>
                                    </p:anim>
                                    <p:anim calcmode="lin" valueType="num">
                                      <p:cBhvr>
                                        <p:cTn id="9" dur="1000" fill="hold"/>
                                        <p:tgtEl>
                                          <p:spTgt spid="27678"/>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nodeType="clickEffect">
                                  <p:stCondLst>
                                    <p:cond delay="0"/>
                                  </p:stCondLst>
                                  <p:iterate type="lt">
                                    <p:tmPct val="10000"/>
                                  </p:iterate>
                                  <p:childTnLst>
                                    <p:set>
                                      <p:cBhvr>
                                        <p:cTn id="13" dur="1" fill="hold">
                                          <p:stCondLst>
                                            <p:cond delay="0"/>
                                          </p:stCondLst>
                                        </p:cTn>
                                        <p:tgtEl>
                                          <p:spTgt spid="27679"/>
                                        </p:tgtEl>
                                        <p:attrNameLst>
                                          <p:attrName>style.visibility</p:attrName>
                                        </p:attrNameLst>
                                      </p:cBhvr>
                                      <p:to>
                                        <p:strVal val="visible"/>
                                      </p:to>
                                    </p:set>
                                    <p:animEffect transition="in" filter="fade">
                                      <p:cBhvr>
                                        <p:cTn id="14" dur="1000"/>
                                        <p:tgtEl>
                                          <p:spTgt spid="27679"/>
                                        </p:tgtEl>
                                      </p:cBhvr>
                                    </p:animEffect>
                                    <p:anim calcmode="lin" valueType="num">
                                      <p:cBhvr>
                                        <p:cTn id="15" dur="1000" fill="hold"/>
                                        <p:tgtEl>
                                          <p:spTgt spid="27679"/>
                                        </p:tgtEl>
                                        <p:attrNameLst>
                                          <p:attrName>ppt_x</p:attrName>
                                        </p:attrNameLst>
                                      </p:cBhvr>
                                      <p:tavLst>
                                        <p:tav tm="0">
                                          <p:val>
                                            <p:strVal val="#ppt_x-.1"/>
                                          </p:val>
                                        </p:tav>
                                        <p:tav tm="100000">
                                          <p:val>
                                            <p:strVal val="#ppt_x"/>
                                          </p:val>
                                        </p:tav>
                                      </p:tavLst>
                                    </p:anim>
                                    <p:anim calcmode="lin" valueType="num">
                                      <p:cBhvr>
                                        <p:cTn id="16" dur="1000" fill="hold"/>
                                        <p:tgtEl>
                                          <p:spTgt spid="276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443DAADB-CA04-4CC4-9CE7-52977077AA5A}"/>
              </a:ext>
            </a:extLst>
          </p:cNvPr>
          <p:cNvSpPr>
            <a:spLocks noGrp="1" noChangeArrowheads="1"/>
          </p:cNvSpPr>
          <p:nvPr>
            <p:ph type="title"/>
          </p:nvPr>
        </p:nvSpPr>
        <p:spPr/>
        <p:txBody>
          <a:bodyPr/>
          <a:lstStyle/>
          <a:p>
            <a:pPr eaLnBrk="1" hangingPunct="1"/>
            <a:r>
              <a:rPr lang="zh-CN" altLang="en-US" sz="3200" b="1" dirty="0">
                <a:solidFill>
                  <a:srgbClr val="2D368F"/>
                </a:solidFill>
                <a:latin typeface="黑体" panose="02010609060101010101" pitchFamily="49" charset="-122"/>
                <a:ea typeface="黑体" panose="02010609060101010101" pitchFamily="49" charset="-122"/>
              </a:rPr>
              <a:t>    </a:t>
            </a:r>
            <a:br>
              <a:rPr lang="en-US" altLang="zh-CN" sz="3200" b="1" dirty="0">
                <a:solidFill>
                  <a:srgbClr val="2D368F"/>
                </a:solidFill>
                <a:latin typeface="黑体" panose="02010609060101010101" pitchFamily="49" charset="-122"/>
                <a:ea typeface="黑体" panose="02010609060101010101" pitchFamily="49" charset="-122"/>
              </a:rPr>
            </a:br>
            <a:r>
              <a:rPr lang="en-US" altLang="zh-CN" sz="3200" b="1" dirty="0">
                <a:solidFill>
                  <a:srgbClr val="2D368F"/>
                </a:solidFill>
                <a:latin typeface="黑体" panose="02010609060101010101" pitchFamily="49" charset="-122"/>
                <a:ea typeface="黑体" panose="02010609060101010101" pitchFamily="49" charset="-122"/>
              </a:rPr>
              <a:t>           </a:t>
            </a:r>
            <a:r>
              <a:rPr lang="zh-CN" altLang="en-US" sz="3200" b="1" dirty="0">
                <a:solidFill>
                  <a:srgbClr val="2D368F"/>
                </a:solidFill>
                <a:latin typeface="黑体" panose="02010609060101010101" pitchFamily="49" charset="-122"/>
                <a:ea typeface="黑体" panose="02010609060101010101" pitchFamily="49" charset="-122"/>
              </a:rPr>
              <a:t>第三节  消费者购买行为与决策</a:t>
            </a:r>
            <a:br>
              <a:rPr lang="en-US" altLang="zh-CN" sz="3200" b="1" dirty="0">
                <a:solidFill>
                  <a:srgbClr val="2D368F"/>
                </a:solidFill>
                <a:latin typeface="黑体" panose="02010609060101010101" pitchFamily="49" charset="-122"/>
                <a:ea typeface="黑体" panose="02010609060101010101" pitchFamily="49" charset="-122"/>
              </a:rPr>
            </a:br>
            <a:br>
              <a:rPr lang="en-US" altLang="zh-CN" sz="3200" b="1" dirty="0">
                <a:solidFill>
                  <a:srgbClr val="2D368F"/>
                </a:solidFill>
                <a:latin typeface="黑体" panose="02010609060101010101" pitchFamily="49" charset="-122"/>
                <a:ea typeface="黑体" panose="02010609060101010101" pitchFamily="49" charset="-122"/>
              </a:rPr>
            </a:br>
            <a:br>
              <a:rPr lang="en-US" altLang="zh-CN" sz="3200" b="1" dirty="0">
                <a:solidFill>
                  <a:srgbClr val="2D368F"/>
                </a:solidFill>
                <a:latin typeface="黑体" panose="02010609060101010101" pitchFamily="49" charset="-122"/>
                <a:ea typeface="黑体" panose="02010609060101010101" pitchFamily="49" charset="-122"/>
              </a:rPr>
            </a:br>
            <a:endParaRPr kumimoji="0" lang="zh-CN" altLang="en-US" sz="3200" dirty="0">
              <a:latin typeface="黑体" panose="02010609060101010101" pitchFamily="49" charset="-122"/>
            </a:endParaRPr>
          </a:p>
        </p:txBody>
      </p:sp>
      <p:grpSp>
        <p:nvGrpSpPr>
          <p:cNvPr id="32771" name="Group 8">
            <a:extLst>
              <a:ext uri="{FF2B5EF4-FFF2-40B4-BE49-F238E27FC236}">
                <a16:creationId xmlns:a16="http://schemas.microsoft.com/office/drawing/2014/main" id="{D17CFE86-42AC-4E1B-875C-51A6915C8EC9}"/>
              </a:ext>
            </a:extLst>
          </p:cNvPr>
          <p:cNvGrpSpPr>
            <a:grpSpLocks/>
          </p:cNvGrpSpPr>
          <p:nvPr/>
        </p:nvGrpSpPr>
        <p:grpSpPr bwMode="auto">
          <a:xfrm>
            <a:off x="2495550" y="3429001"/>
            <a:ext cx="7200900" cy="792163"/>
            <a:chOff x="657" y="3113"/>
            <a:chExt cx="4536" cy="499"/>
          </a:xfrm>
        </p:grpSpPr>
        <p:sp>
          <p:nvSpPr>
            <p:cNvPr id="32779" name="Rectangle 9">
              <a:extLst>
                <a:ext uri="{FF2B5EF4-FFF2-40B4-BE49-F238E27FC236}">
                  <a16:creationId xmlns:a16="http://schemas.microsoft.com/office/drawing/2014/main" id="{CECCAB1F-A26D-475B-B506-98A68CCFE916}"/>
                </a:ext>
              </a:extLst>
            </p:cNvPr>
            <p:cNvSpPr>
              <a:spLocks noChangeArrowheads="1"/>
            </p:cNvSpPr>
            <p:nvPr/>
          </p:nvSpPr>
          <p:spPr bwMode="auto">
            <a:xfrm>
              <a:off x="657" y="3113"/>
              <a:ext cx="495" cy="499"/>
            </a:xfrm>
            <a:prstGeom prst="rect">
              <a:avLst/>
            </a:prstGeom>
            <a:solidFill>
              <a:srgbClr val="00CCFF"/>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引起</a:t>
              </a:r>
            </a:p>
            <a:p>
              <a:pPr algn="ctr" eaLnBrk="1" hangingPunct="1">
                <a:lnSpc>
                  <a:spcPct val="128000"/>
                </a:lnSpc>
              </a:pPr>
              <a:r>
                <a:rPr lang="zh-CN" altLang="en-US">
                  <a:latin typeface="Times New Roman" panose="02020603050405020304" pitchFamily="18" charset="0"/>
                  <a:ea typeface="楷体_GB2312" pitchFamily="49" charset="-122"/>
                </a:rPr>
                <a:t>需要</a:t>
              </a:r>
              <a:endParaRPr lang="zh-CN" altLang="en-US">
                <a:ea typeface="楷体_GB2312" pitchFamily="49" charset="-122"/>
              </a:endParaRPr>
            </a:p>
          </p:txBody>
        </p:sp>
        <p:sp>
          <p:nvSpPr>
            <p:cNvPr id="32780" name="Rectangle 10">
              <a:extLst>
                <a:ext uri="{FF2B5EF4-FFF2-40B4-BE49-F238E27FC236}">
                  <a16:creationId xmlns:a16="http://schemas.microsoft.com/office/drawing/2014/main" id="{27706A6A-355A-4F8B-8CDA-787792E572D5}"/>
                </a:ext>
              </a:extLst>
            </p:cNvPr>
            <p:cNvSpPr>
              <a:spLocks noChangeArrowheads="1"/>
            </p:cNvSpPr>
            <p:nvPr/>
          </p:nvSpPr>
          <p:spPr bwMode="auto">
            <a:xfrm>
              <a:off x="1576" y="3113"/>
              <a:ext cx="495" cy="499"/>
            </a:xfrm>
            <a:prstGeom prst="rect">
              <a:avLst/>
            </a:prstGeom>
            <a:solidFill>
              <a:srgbClr val="00FFCC"/>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dirty="0">
                  <a:latin typeface="Times New Roman" panose="02020603050405020304" pitchFamily="18" charset="0"/>
                  <a:ea typeface="楷体_GB2312" pitchFamily="49" charset="-122"/>
                </a:rPr>
                <a:t>收集信息</a:t>
              </a:r>
              <a:endParaRPr lang="zh-CN" altLang="en-US" dirty="0">
                <a:ea typeface="楷体_GB2312" pitchFamily="49" charset="-122"/>
              </a:endParaRPr>
            </a:p>
          </p:txBody>
        </p:sp>
        <p:sp>
          <p:nvSpPr>
            <p:cNvPr id="32781" name="Rectangle 11">
              <a:extLst>
                <a:ext uri="{FF2B5EF4-FFF2-40B4-BE49-F238E27FC236}">
                  <a16:creationId xmlns:a16="http://schemas.microsoft.com/office/drawing/2014/main" id="{8C725C60-58E2-4F32-BFDF-32D817C16D05}"/>
                </a:ext>
              </a:extLst>
            </p:cNvPr>
            <p:cNvSpPr>
              <a:spLocks noChangeArrowheads="1"/>
            </p:cNvSpPr>
            <p:nvPr/>
          </p:nvSpPr>
          <p:spPr bwMode="auto">
            <a:xfrm>
              <a:off x="3385" y="3113"/>
              <a:ext cx="495" cy="499"/>
            </a:xfrm>
            <a:prstGeom prst="rect">
              <a:avLst/>
            </a:prstGeom>
            <a:solidFill>
              <a:srgbClr val="26AAE1"/>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dirty="0">
                  <a:latin typeface="Times New Roman" panose="02020603050405020304" pitchFamily="18" charset="0"/>
                  <a:ea typeface="楷体_GB2312" pitchFamily="49" charset="-122"/>
                </a:rPr>
                <a:t>决定购买</a:t>
              </a:r>
              <a:endParaRPr lang="zh-CN" altLang="en-US" dirty="0">
                <a:ea typeface="楷体_GB2312" pitchFamily="49" charset="-122"/>
              </a:endParaRPr>
            </a:p>
          </p:txBody>
        </p:sp>
        <p:sp>
          <p:nvSpPr>
            <p:cNvPr id="32782" name="Rectangle 12">
              <a:extLst>
                <a:ext uri="{FF2B5EF4-FFF2-40B4-BE49-F238E27FC236}">
                  <a16:creationId xmlns:a16="http://schemas.microsoft.com/office/drawing/2014/main" id="{8299BB86-121A-4CC1-B470-9749E6544053}"/>
                </a:ext>
              </a:extLst>
            </p:cNvPr>
            <p:cNvSpPr>
              <a:spLocks noChangeArrowheads="1"/>
            </p:cNvSpPr>
            <p:nvPr/>
          </p:nvSpPr>
          <p:spPr bwMode="auto">
            <a:xfrm>
              <a:off x="4304" y="3113"/>
              <a:ext cx="889" cy="499"/>
            </a:xfrm>
            <a:prstGeom prst="rect">
              <a:avLst/>
            </a:prstGeom>
            <a:solidFill>
              <a:schemeClr val="bg2"/>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购后感觉</a:t>
              </a:r>
            </a:p>
            <a:p>
              <a:pPr algn="ctr" eaLnBrk="1" hangingPunct="1">
                <a:lnSpc>
                  <a:spcPct val="128000"/>
                </a:lnSpc>
              </a:pPr>
              <a:r>
                <a:rPr lang="zh-CN" altLang="en-US">
                  <a:latin typeface="Times New Roman" panose="02020603050405020304" pitchFamily="18" charset="0"/>
                  <a:ea typeface="楷体_GB2312" pitchFamily="49" charset="-122"/>
                </a:rPr>
                <a:t>和行为</a:t>
              </a:r>
              <a:endParaRPr lang="zh-CN" altLang="en-US">
                <a:ea typeface="楷体_GB2312" pitchFamily="49" charset="-122"/>
              </a:endParaRPr>
            </a:p>
          </p:txBody>
        </p:sp>
        <p:sp>
          <p:nvSpPr>
            <p:cNvPr id="32783" name="Line 13">
              <a:extLst>
                <a:ext uri="{FF2B5EF4-FFF2-40B4-BE49-F238E27FC236}">
                  <a16:creationId xmlns:a16="http://schemas.microsoft.com/office/drawing/2014/main" id="{39822654-9126-46B5-A6CD-3A7F01347E23}"/>
                </a:ext>
              </a:extLst>
            </p:cNvPr>
            <p:cNvSpPr>
              <a:spLocks noChangeShapeType="1"/>
            </p:cNvSpPr>
            <p:nvPr/>
          </p:nvSpPr>
          <p:spPr bwMode="auto">
            <a:xfrm>
              <a:off x="1152" y="3363"/>
              <a:ext cx="42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4" name="Line 14">
              <a:extLst>
                <a:ext uri="{FF2B5EF4-FFF2-40B4-BE49-F238E27FC236}">
                  <a16:creationId xmlns:a16="http://schemas.microsoft.com/office/drawing/2014/main" id="{BC35EC0B-072D-4A2F-8EA7-535FABEA088F}"/>
                </a:ext>
              </a:extLst>
            </p:cNvPr>
            <p:cNvSpPr>
              <a:spLocks noChangeShapeType="1"/>
            </p:cNvSpPr>
            <p:nvPr/>
          </p:nvSpPr>
          <p:spPr bwMode="auto">
            <a:xfrm>
              <a:off x="2071" y="3363"/>
              <a:ext cx="4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5" name="Line 15">
              <a:extLst>
                <a:ext uri="{FF2B5EF4-FFF2-40B4-BE49-F238E27FC236}">
                  <a16:creationId xmlns:a16="http://schemas.microsoft.com/office/drawing/2014/main" id="{E1A96A6C-F2CA-41A4-8E33-7288017B1CAC}"/>
                </a:ext>
              </a:extLst>
            </p:cNvPr>
            <p:cNvSpPr>
              <a:spLocks noChangeShapeType="1"/>
            </p:cNvSpPr>
            <p:nvPr/>
          </p:nvSpPr>
          <p:spPr bwMode="auto">
            <a:xfrm>
              <a:off x="2960" y="3363"/>
              <a:ext cx="425"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6" name="Line 16">
              <a:extLst>
                <a:ext uri="{FF2B5EF4-FFF2-40B4-BE49-F238E27FC236}">
                  <a16:creationId xmlns:a16="http://schemas.microsoft.com/office/drawing/2014/main" id="{20522957-D1CB-4ADA-9427-74F2A118BAF6}"/>
                </a:ext>
              </a:extLst>
            </p:cNvPr>
            <p:cNvSpPr>
              <a:spLocks noChangeShapeType="1"/>
            </p:cNvSpPr>
            <p:nvPr/>
          </p:nvSpPr>
          <p:spPr bwMode="auto">
            <a:xfrm>
              <a:off x="3880" y="3363"/>
              <a:ext cx="424" cy="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87" name="Rectangle 17">
              <a:extLst>
                <a:ext uri="{FF2B5EF4-FFF2-40B4-BE49-F238E27FC236}">
                  <a16:creationId xmlns:a16="http://schemas.microsoft.com/office/drawing/2014/main" id="{5EC59280-3354-4E89-930C-2F3EEDBCDBB8}"/>
                </a:ext>
              </a:extLst>
            </p:cNvPr>
            <p:cNvSpPr>
              <a:spLocks noChangeArrowheads="1"/>
            </p:cNvSpPr>
            <p:nvPr/>
          </p:nvSpPr>
          <p:spPr bwMode="auto">
            <a:xfrm>
              <a:off x="2475" y="3113"/>
              <a:ext cx="495" cy="499"/>
            </a:xfrm>
            <a:prstGeom prst="rect">
              <a:avLst/>
            </a:prstGeom>
            <a:solidFill>
              <a:srgbClr val="FFFF99"/>
            </a:solidFill>
            <a:ln w="38100">
              <a:solidFill>
                <a:srgbClr val="000000"/>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8000"/>
                </a:lnSpc>
              </a:pPr>
              <a:r>
                <a:rPr lang="zh-CN" altLang="en-US">
                  <a:latin typeface="Times New Roman" panose="02020603050405020304" pitchFamily="18" charset="0"/>
                  <a:ea typeface="楷体_GB2312" pitchFamily="49" charset="-122"/>
                </a:rPr>
                <a:t>评价方案</a:t>
              </a:r>
              <a:endParaRPr lang="zh-CN" altLang="en-US">
                <a:ea typeface="楷体_GB2312" pitchFamily="49" charset="-122"/>
              </a:endParaRPr>
            </a:p>
          </p:txBody>
        </p:sp>
      </p:grpSp>
      <p:sp>
        <p:nvSpPr>
          <p:cNvPr id="37906" name="AutoShape 18">
            <a:extLst>
              <a:ext uri="{FF2B5EF4-FFF2-40B4-BE49-F238E27FC236}">
                <a16:creationId xmlns:a16="http://schemas.microsoft.com/office/drawing/2014/main" id="{27BE6D91-4667-43CC-9BAE-0A15CECB027D}"/>
              </a:ext>
            </a:extLst>
          </p:cNvPr>
          <p:cNvSpPr>
            <a:spLocks noChangeArrowheads="1"/>
          </p:cNvSpPr>
          <p:nvPr/>
        </p:nvSpPr>
        <p:spPr bwMode="auto">
          <a:xfrm>
            <a:off x="1881189" y="1268414"/>
            <a:ext cx="3494087" cy="1584325"/>
          </a:xfrm>
          <a:prstGeom prst="wedgeRoundRectCallout">
            <a:avLst>
              <a:gd name="adj1" fmla="val 61792"/>
              <a:gd name="adj2" fmla="val 86972"/>
              <a:gd name="adj3" fmla="val 16667"/>
            </a:avLst>
          </a:prstGeom>
          <a:gradFill rotWithShape="1">
            <a:gsLst>
              <a:gs pos="0">
                <a:srgbClr val="FFFF99">
                  <a:alpha val="39998"/>
                </a:srgbClr>
              </a:gs>
              <a:gs pos="50000">
                <a:schemeClr val="bg1">
                  <a:alpha val="59000"/>
                </a:schemeClr>
              </a:gs>
              <a:gs pos="100000">
                <a:srgbClr val="FFFF99">
                  <a:alpha val="39998"/>
                </a:srgbClr>
              </a:gs>
            </a:gsLst>
            <a:lin ang="5400000" scaled="1"/>
          </a:gradFill>
          <a:ln w="9525">
            <a:solidFill>
              <a:schemeClr val="tx1"/>
            </a:solidFill>
            <a:miter lim="800000"/>
            <a:headEnd/>
            <a:tailEnd/>
          </a:ln>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en-US" altLang="zh-CN" sz="1800" dirty="0">
                <a:latin typeface="楷体_GB2312" pitchFamily="49" charset="-122"/>
                <a:ea typeface="楷体_GB2312" pitchFamily="49" charset="-122"/>
              </a:rPr>
              <a:t>1</a:t>
            </a:r>
            <a:r>
              <a:rPr kumimoji="0" lang="zh-CN" altLang="en-US" sz="1800" dirty="0">
                <a:latin typeface="楷体_GB2312" pitchFamily="49" charset="-122"/>
                <a:ea typeface="楷体_GB2312" pitchFamily="49" charset="-122"/>
              </a:rPr>
              <a:t>、产品属性 </a:t>
            </a:r>
            <a:endParaRPr kumimoji="0" lang="en-US" altLang="zh-CN" sz="1800" dirty="0">
              <a:latin typeface="楷体_GB2312" pitchFamily="49" charset="-122"/>
              <a:ea typeface="楷体_GB2312" pitchFamily="49" charset="-122"/>
            </a:endParaRPr>
          </a:p>
          <a:p>
            <a:pPr eaLnBrk="1" hangingPunct="1">
              <a:defRPr/>
            </a:pPr>
            <a:r>
              <a:rPr kumimoji="0" lang="en-US" altLang="zh-CN" sz="1800" dirty="0">
                <a:latin typeface="楷体_GB2312" pitchFamily="49" charset="-122"/>
                <a:ea typeface="楷体_GB2312" pitchFamily="49" charset="-122"/>
              </a:rPr>
              <a:t>2</a:t>
            </a:r>
            <a:r>
              <a:rPr kumimoji="0" lang="zh-CN" altLang="en-US" sz="1800" dirty="0">
                <a:latin typeface="楷体_GB2312" pitchFamily="49" charset="-122"/>
                <a:ea typeface="楷体_GB2312" pitchFamily="49" charset="-122"/>
              </a:rPr>
              <a:t>、属性权重 </a:t>
            </a:r>
            <a:endParaRPr kumimoji="0" lang="en-US" altLang="zh-CN" sz="1800" dirty="0">
              <a:latin typeface="楷体_GB2312" pitchFamily="49" charset="-122"/>
              <a:ea typeface="楷体_GB2312" pitchFamily="49" charset="-122"/>
            </a:endParaRPr>
          </a:p>
          <a:p>
            <a:pPr eaLnBrk="1" hangingPunct="1">
              <a:defRPr/>
            </a:pPr>
            <a:r>
              <a:rPr kumimoji="0" lang="en-US" altLang="zh-CN" sz="1800" dirty="0">
                <a:latin typeface="楷体_GB2312" pitchFamily="49" charset="-122"/>
                <a:ea typeface="楷体_GB2312" pitchFamily="49" charset="-122"/>
              </a:rPr>
              <a:t>3</a:t>
            </a:r>
            <a:r>
              <a:rPr kumimoji="0" lang="zh-CN" altLang="en-US" sz="1800" dirty="0">
                <a:latin typeface="楷体_GB2312" pitchFamily="49" charset="-122"/>
                <a:ea typeface="楷体_GB2312" pitchFamily="49" charset="-122"/>
              </a:rPr>
              <a:t>、品牌信念</a:t>
            </a:r>
          </a:p>
          <a:p>
            <a:pPr eaLnBrk="1" hangingPunct="1">
              <a:defRPr/>
            </a:pPr>
            <a:r>
              <a:rPr kumimoji="0" lang="en-US" altLang="zh-CN" sz="1800" dirty="0">
                <a:latin typeface="楷体_GB2312" pitchFamily="49" charset="-122"/>
                <a:ea typeface="楷体_GB2312" pitchFamily="49" charset="-122"/>
              </a:rPr>
              <a:t>4</a:t>
            </a:r>
            <a:r>
              <a:rPr kumimoji="0" lang="zh-CN" altLang="en-US" sz="1800" dirty="0">
                <a:latin typeface="楷体_GB2312" pitchFamily="49" charset="-122"/>
                <a:ea typeface="楷体_GB2312" pitchFamily="49" charset="-122"/>
              </a:rPr>
              <a:t>、效用函数 </a:t>
            </a:r>
            <a:endParaRPr kumimoji="0" lang="en-US" altLang="zh-CN" sz="1800" dirty="0">
              <a:latin typeface="楷体_GB2312" pitchFamily="49" charset="-122"/>
              <a:ea typeface="楷体_GB2312" pitchFamily="49" charset="-122"/>
            </a:endParaRPr>
          </a:p>
          <a:p>
            <a:pPr eaLnBrk="1" hangingPunct="1">
              <a:defRPr/>
            </a:pPr>
            <a:r>
              <a:rPr kumimoji="0" lang="en-US" altLang="zh-CN" sz="1800" dirty="0">
                <a:latin typeface="楷体_GB2312" pitchFamily="49" charset="-122"/>
                <a:ea typeface="楷体_GB2312" pitchFamily="49" charset="-122"/>
              </a:rPr>
              <a:t>5</a:t>
            </a:r>
            <a:r>
              <a:rPr kumimoji="0" lang="zh-CN" altLang="en-US" sz="1800" dirty="0">
                <a:latin typeface="楷体_GB2312" pitchFamily="49" charset="-122"/>
                <a:ea typeface="楷体_GB2312" pitchFamily="49" charset="-122"/>
              </a:rPr>
              <a:t>、评价模型</a:t>
            </a:r>
            <a:r>
              <a:rPr kumimoji="0" lang="en-US" altLang="zh-CN" sz="1800" dirty="0">
                <a:latin typeface="楷体_GB2312" pitchFamily="49" charset="-122"/>
                <a:ea typeface="楷体_GB2312" pitchFamily="49" charset="-122"/>
              </a:rPr>
              <a:t>—</a:t>
            </a:r>
            <a:r>
              <a:rPr kumimoji="0" lang="zh-CN" altLang="en-US" sz="1800" dirty="0">
                <a:latin typeface="楷体_GB2312" pitchFamily="49" charset="-122"/>
                <a:ea typeface="楷体_GB2312" pitchFamily="49" charset="-122"/>
              </a:rPr>
              <a:t>多属性态度模型</a:t>
            </a:r>
          </a:p>
        </p:txBody>
      </p:sp>
      <p:sp>
        <p:nvSpPr>
          <p:cNvPr id="37907" name="AutoShape 19">
            <a:extLst>
              <a:ext uri="{FF2B5EF4-FFF2-40B4-BE49-F238E27FC236}">
                <a16:creationId xmlns:a16="http://schemas.microsoft.com/office/drawing/2014/main" id="{0B9DED81-873D-4148-99DD-7AD96C5F372E}"/>
              </a:ext>
            </a:extLst>
          </p:cNvPr>
          <p:cNvSpPr>
            <a:spLocks noChangeArrowheads="1"/>
          </p:cNvSpPr>
          <p:nvPr/>
        </p:nvSpPr>
        <p:spPr bwMode="auto">
          <a:xfrm>
            <a:off x="5880100" y="4724401"/>
            <a:ext cx="2736850" cy="1223963"/>
          </a:xfrm>
          <a:prstGeom prst="wedgeRoundRectCallout">
            <a:avLst>
              <a:gd name="adj1" fmla="val -4120"/>
              <a:gd name="adj2" fmla="val -88264"/>
              <a:gd name="adj3" fmla="val 16667"/>
            </a:avLst>
          </a:prstGeom>
          <a:gradFill rotWithShape="1">
            <a:gsLst>
              <a:gs pos="0">
                <a:schemeClr val="hlink">
                  <a:alpha val="32999"/>
                </a:schemeClr>
              </a:gs>
              <a:gs pos="50000">
                <a:schemeClr val="bg1">
                  <a:alpha val="79999"/>
                </a:schemeClr>
              </a:gs>
              <a:gs pos="100000">
                <a:schemeClr val="hlink">
                  <a:alpha val="32999"/>
                </a:schemeClr>
              </a:gs>
            </a:gsLst>
            <a:lin ang="5400000" scaled="1"/>
          </a:gradFill>
          <a:ln w="9525">
            <a:solidFill>
              <a:schemeClr val="tx1"/>
            </a:solidFill>
            <a:miter lim="800000"/>
            <a:headEnd/>
            <a:tailEnd/>
          </a:ln>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sz="1800">
                <a:latin typeface="楷体_GB2312" pitchFamily="49" charset="-122"/>
                <a:ea typeface="楷体_GB2312" pitchFamily="49" charset="-122"/>
              </a:rPr>
              <a:t>购买意图和决定购买之间，有两种因素会起作用：一是别人的态度，                      二是意外情况</a:t>
            </a:r>
          </a:p>
        </p:txBody>
      </p:sp>
      <p:sp>
        <p:nvSpPr>
          <p:cNvPr id="37909" name="AutoShape 21">
            <a:extLst>
              <a:ext uri="{FF2B5EF4-FFF2-40B4-BE49-F238E27FC236}">
                <a16:creationId xmlns:a16="http://schemas.microsoft.com/office/drawing/2014/main" id="{1C3A50CA-7916-4EFF-B148-BD79E81C84DA}"/>
              </a:ext>
            </a:extLst>
          </p:cNvPr>
          <p:cNvSpPr>
            <a:spLocks noChangeArrowheads="1"/>
          </p:cNvSpPr>
          <p:nvPr/>
        </p:nvSpPr>
        <p:spPr bwMode="auto">
          <a:xfrm>
            <a:off x="6527800" y="1125538"/>
            <a:ext cx="3671888" cy="1871662"/>
          </a:xfrm>
          <a:prstGeom prst="wedgeRoundRectCallout">
            <a:avLst>
              <a:gd name="adj1" fmla="val 15458"/>
              <a:gd name="adj2" fmla="val 73917"/>
              <a:gd name="adj3" fmla="val 16667"/>
            </a:avLst>
          </a:prstGeom>
          <a:gradFill rotWithShape="1">
            <a:gsLst>
              <a:gs pos="0">
                <a:schemeClr val="accent1">
                  <a:alpha val="21999"/>
                </a:schemeClr>
              </a:gs>
              <a:gs pos="50000">
                <a:schemeClr val="bg1">
                  <a:alpha val="79999"/>
                </a:schemeClr>
              </a:gs>
              <a:gs pos="100000">
                <a:schemeClr val="accent1">
                  <a:alpha val="21999"/>
                </a:schemeClr>
              </a:gs>
            </a:gsLst>
            <a:lin ang="5400000" scaled="1"/>
          </a:gradFill>
          <a:ln w="9525">
            <a:solidFill>
              <a:schemeClr val="tx1"/>
            </a:solidFill>
            <a:miter lim="800000"/>
            <a:headEnd/>
            <a:tailEnd/>
          </a:ln>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en-US" altLang="zh-CN" sz="1800" dirty="0">
                <a:latin typeface="楷体_GB2312" pitchFamily="49" charset="-122"/>
                <a:ea typeface="楷体_GB2312" pitchFamily="49" charset="-122"/>
              </a:rPr>
              <a:t>S=f</a:t>
            </a:r>
            <a:r>
              <a:rPr kumimoji="0" lang="zh-CN" altLang="en-US" sz="1800" dirty="0">
                <a:latin typeface="楷体_GB2312" pitchFamily="49" charset="-122"/>
                <a:ea typeface="楷体_GB2312" pitchFamily="49" charset="-122"/>
              </a:rPr>
              <a:t>（</a:t>
            </a:r>
            <a:r>
              <a:rPr kumimoji="0" lang="en-US" altLang="zh-CN" sz="1800" dirty="0">
                <a:latin typeface="楷体_GB2312" pitchFamily="49" charset="-122"/>
                <a:ea typeface="楷体_GB2312" pitchFamily="49" charset="-122"/>
              </a:rPr>
              <a:t>E</a:t>
            </a:r>
            <a:r>
              <a:rPr kumimoji="0" lang="zh-CN" altLang="en-US" sz="1800" dirty="0">
                <a:latin typeface="楷体_GB2312" pitchFamily="49" charset="-122"/>
                <a:ea typeface="楷体_GB2312" pitchFamily="49" charset="-122"/>
              </a:rPr>
              <a:t>，</a:t>
            </a:r>
            <a:r>
              <a:rPr kumimoji="0" lang="en-US" altLang="zh-CN" sz="1800" dirty="0">
                <a:latin typeface="楷体_GB2312" pitchFamily="49" charset="-122"/>
                <a:ea typeface="楷体_GB2312" pitchFamily="49" charset="-122"/>
              </a:rPr>
              <a:t>P</a:t>
            </a:r>
            <a:r>
              <a:rPr kumimoji="0" lang="zh-CN" altLang="en-US" sz="1800" dirty="0">
                <a:latin typeface="楷体_GB2312" pitchFamily="49" charset="-122"/>
                <a:ea typeface="楷体_GB2312" pitchFamily="49" charset="-122"/>
              </a:rPr>
              <a:t>） </a:t>
            </a:r>
          </a:p>
          <a:p>
            <a:pPr eaLnBrk="1" hangingPunct="1">
              <a:defRPr/>
            </a:pPr>
            <a:r>
              <a:rPr kumimoji="0" lang="en-US" altLang="zh-CN" sz="1800" dirty="0">
                <a:latin typeface="楷体_GB2312" pitchFamily="49" charset="-122"/>
                <a:ea typeface="楷体_GB2312" pitchFamily="49" charset="-122"/>
              </a:rPr>
              <a:t>S</a:t>
            </a:r>
            <a:r>
              <a:rPr kumimoji="0" lang="en-US" altLang="zh-CN" sz="1800" dirty="0">
                <a:ea typeface="楷体_GB2312" pitchFamily="49" charset="-122"/>
              </a:rPr>
              <a:t>—</a:t>
            </a:r>
            <a:r>
              <a:rPr kumimoji="0" lang="zh-CN" altLang="en-US" sz="1800" dirty="0">
                <a:latin typeface="楷体_GB2312" pitchFamily="49" charset="-122"/>
                <a:ea typeface="楷体_GB2312" pitchFamily="49" charset="-122"/>
              </a:rPr>
              <a:t>满意感；</a:t>
            </a:r>
            <a:r>
              <a:rPr kumimoji="0" lang="en-US" altLang="zh-CN" sz="1800" dirty="0">
                <a:latin typeface="楷体_GB2312" pitchFamily="49" charset="-122"/>
                <a:ea typeface="楷体_GB2312" pitchFamily="49" charset="-122"/>
              </a:rPr>
              <a:t>E</a:t>
            </a:r>
            <a:r>
              <a:rPr kumimoji="0" lang="en-US" altLang="zh-CN" sz="1800" dirty="0">
                <a:ea typeface="楷体_GB2312" pitchFamily="49" charset="-122"/>
              </a:rPr>
              <a:t>—</a:t>
            </a:r>
            <a:r>
              <a:rPr kumimoji="0" lang="zh-CN" altLang="en-US" sz="1800" dirty="0">
                <a:latin typeface="楷体_GB2312" pitchFamily="49" charset="-122"/>
                <a:ea typeface="楷体_GB2312" pitchFamily="49" charset="-122"/>
              </a:rPr>
              <a:t>产品期望； </a:t>
            </a:r>
            <a:r>
              <a:rPr kumimoji="0" lang="en-US" altLang="zh-CN" sz="1800" dirty="0">
                <a:latin typeface="楷体_GB2312" pitchFamily="49" charset="-122"/>
                <a:ea typeface="楷体_GB2312" pitchFamily="49" charset="-122"/>
              </a:rPr>
              <a:t>P</a:t>
            </a:r>
            <a:r>
              <a:rPr kumimoji="0" lang="en-US" altLang="zh-CN" sz="1800" dirty="0">
                <a:ea typeface="楷体_GB2312" pitchFamily="49" charset="-122"/>
              </a:rPr>
              <a:t>—</a:t>
            </a:r>
            <a:r>
              <a:rPr kumimoji="0" lang="zh-CN" altLang="en-US" sz="1800" dirty="0">
                <a:latin typeface="楷体_GB2312" pitchFamily="49" charset="-122"/>
                <a:ea typeface="楷体_GB2312" pitchFamily="49" charset="-122"/>
              </a:rPr>
              <a:t>产品可觉察性能</a:t>
            </a:r>
          </a:p>
          <a:p>
            <a:pPr eaLnBrk="1" hangingPunct="1">
              <a:defRPr/>
            </a:pPr>
            <a:r>
              <a:rPr kumimoji="0" lang="zh-CN" altLang="en-US" sz="1800" dirty="0">
                <a:latin typeface="楷体_GB2312" pitchFamily="49" charset="-122"/>
                <a:ea typeface="楷体_GB2312" pitchFamily="49" charset="-122"/>
              </a:rPr>
              <a:t>若</a:t>
            </a:r>
            <a:r>
              <a:rPr kumimoji="0" lang="en-US" altLang="zh-CN" sz="1800" dirty="0">
                <a:latin typeface="楷体_GB2312" pitchFamily="49" charset="-122"/>
                <a:ea typeface="楷体_GB2312" pitchFamily="49" charset="-122"/>
              </a:rPr>
              <a:t>E=P</a:t>
            </a:r>
            <a:r>
              <a:rPr kumimoji="0" lang="zh-CN" altLang="en-US" sz="1800" dirty="0">
                <a:latin typeface="楷体_GB2312" pitchFamily="49" charset="-122"/>
                <a:ea typeface="楷体_GB2312" pitchFamily="49" charset="-122"/>
              </a:rPr>
              <a:t>，则消费者会满意；</a:t>
            </a:r>
          </a:p>
          <a:p>
            <a:pPr eaLnBrk="1" hangingPunct="1">
              <a:defRPr/>
            </a:pPr>
            <a:r>
              <a:rPr kumimoji="0" lang="zh-CN" altLang="en-US" sz="1800" dirty="0">
                <a:latin typeface="楷体_GB2312" pitchFamily="49" charset="-122"/>
                <a:ea typeface="楷体_GB2312" pitchFamily="49" charset="-122"/>
              </a:rPr>
              <a:t>若</a:t>
            </a:r>
            <a:r>
              <a:rPr kumimoji="0" lang="en-US" altLang="zh-CN" sz="1800" dirty="0">
                <a:latin typeface="楷体_GB2312" pitchFamily="49" charset="-122"/>
                <a:ea typeface="楷体_GB2312" pitchFamily="49" charset="-122"/>
              </a:rPr>
              <a:t>E</a:t>
            </a:r>
            <a:r>
              <a:rPr kumimoji="0" lang="zh-CN" altLang="en-US" sz="1800" dirty="0">
                <a:latin typeface="楷体_GB2312" pitchFamily="49" charset="-122"/>
                <a:ea typeface="楷体_GB2312" pitchFamily="49" charset="-122"/>
              </a:rPr>
              <a:t>＞</a:t>
            </a:r>
            <a:r>
              <a:rPr kumimoji="0" lang="en-US" altLang="zh-CN" sz="1800" dirty="0">
                <a:latin typeface="楷体_GB2312" pitchFamily="49" charset="-122"/>
                <a:ea typeface="楷体_GB2312" pitchFamily="49" charset="-122"/>
              </a:rPr>
              <a:t>P</a:t>
            </a:r>
            <a:r>
              <a:rPr kumimoji="0" lang="zh-CN" altLang="en-US" sz="1800" dirty="0">
                <a:latin typeface="楷体_GB2312" pitchFamily="49" charset="-122"/>
                <a:ea typeface="楷体_GB2312" pitchFamily="49" charset="-122"/>
              </a:rPr>
              <a:t>，则消费者不满意；</a:t>
            </a:r>
          </a:p>
          <a:p>
            <a:pPr eaLnBrk="1" hangingPunct="1">
              <a:defRPr/>
            </a:pPr>
            <a:r>
              <a:rPr kumimoji="0" lang="zh-CN" altLang="en-US" sz="1800" dirty="0">
                <a:latin typeface="楷体_GB2312" pitchFamily="49" charset="-122"/>
                <a:ea typeface="楷体_GB2312" pitchFamily="49" charset="-122"/>
              </a:rPr>
              <a:t>若</a:t>
            </a:r>
            <a:r>
              <a:rPr kumimoji="0" lang="en-US" altLang="zh-CN" sz="1800" dirty="0">
                <a:latin typeface="楷体_GB2312" pitchFamily="49" charset="-122"/>
                <a:ea typeface="楷体_GB2312" pitchFamily="49" charset="-122"/>
              </a:rPr>
              <a:t>E</a:t>
            </a:r>
            <a:r>
              <a:rPr kumimoji="0" lang="zh-CN" altLang="en-US" sz="1800" dirty="0">
                <a:latin typeface="楷体_GB2312" pitchFamily="49" charset="-122"/>
                <a:ea typeface="楷体_GB2312" pitchFamily="49" charset="-122"/>
              </a:rPr>
              <a:t>＜</a:t>
            </a:r>
            <a:r>
              <a:rPr kumimoji="0" lang="en-US" altLang="zh-CN" sz="1800" dirty="0">
                <a:latin typeface="楷体_GB2312" pitchFamily="49" charset="-122"/>
                <a:ea typeface="楷体_GB2312" pitchFamily="49" charset="-122"/>
              </a:rPr>
              <a:t>P</a:t>
            </a:r>
            <a:r>
              <a:rPr kumimoji="0" lang="zh-CN" altLang="en-US" sz="1800" dirty="0">
                <a:latin typeface="楷体_GB2312" pitchFamily="49" charset="-122"/>
                <a:ea typeface="楷体_GB2312" pitchFamily="49" charset="-122"/>
              </a:rPr>
              <a:t>，则消费者会非常满意 </a:t>
            </a:r>
          </a:p>
          <a:p>
            <a:pPr algn="ctr" eaLnBrk="1" hangingPunct="1">
              <a:defRPr/>
            </a:pPr>
            <a:endParaRPr kumimoji="0" lang="en-US" altLang="zh-CN" sz="1800" dirty="0">
              <a:latin typeface="楷体_GB2312" pitchFamily="49" charset="-122"/>
              <a:ea typeface="楷体_GB2312" pitchFamily="49" charset="-122"/>
            </a:endParaRPr>
          </a:p>
        </p:txBody>
      </p:sp>
      <p:pic>
        <p:nvPicPr>
          <p:cNvPr id="37910" name="图片 1" descr="http://f.hiphotos.baidu.com/baike/s%3D220/sign=cc496c8476094b36df921cef93cd7c00/0823dd54564e92582ced14b59c82d158cdbf4e94.jpg">
            <a:extLst>
              <a:ext uri="{FF2B5EF4-FFF2-40B4-BE49-F238E27FC236}">
                <a16:creationId xmlns:a16="http://schemas.microsoft.com/office/drawing/2014/main" id="{FD71E8E2-8A1C-42D9-AC91-E8E38AF51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9411" b="8694"/>
          <a:stretch>
            <a:fillRect/>
          </a:stretch>
        </p:blipFill>
        <p:spPr bwMode="auto">
          <a:xfrm>
            <a:off x="3881438" y="1714501"/>
            <a:ext cx="14398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下箭头 21">
            <a:extLst>
              <a:ext uri="{FF2B5EF4-FFF2-40B4-BE49-F238E27FC236}">
                <a16:creationId xmlns:a16="http://schemas.microsoft.com/office/drawing/2014/main" id="{862B9F13-EBA8-4663-B465-3B7A436726D0}"/>
              </a:ext>
            </a:extLst>
          </p:cNvPr>
          <p:cNvSpPr/>
          <p:nvPr/>
        </p:nvSpPr>
        <p:spPr>
          <a:xfrm rot="10800000">
            <a:off x="4524376" y="2214563"/>
            <a:ext cx="142875" cy="285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2" name="图片 1">
            <a:extLst>
              <a:ext uri="{FF2B5EF4-FFF2-40B4-BE49-F238E27FC236}">
                <a16:creationId xmlns:a16="http://schemas.microsoft.com/office/drawing/2014/main" id="{4F66C625-4C9D-47D4-98AF-2DEC9F4773C3}"/>
              </a:ext>
            </a:extLst>
          </p:cNvPr>
          <p:cNvPicPr>
            <a:picLocks noChangeAspect="1"/>
          </p:cNvPicPr>
          <p:nvPr/>
        </p:nvPicPr>
        <p:blipFill>
          <a:blip r:embed="rId3"/>
          <a:stretch>
            <a:fillRect/>
          </a:stretch>
        </p:blipFill>
        <p:spPr>
          <a:xfrm>
            <a:off x="303537" y="62342"/>
            <a:ext cx="1335140" cy="165215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37906"/>
                                        </p:tgtEl>
                                        <p:attrNameLst>
                                          <p:attrName>style.visibility</p:attrName>
                                        </p:attrNameLst>
                                      </p:cBhvr>
                                      <p:to>
                                        <p:strVal val="visible"/>
                                      </p:to>
                                    </p:set>
                                    <p:animEffect transition="in" filter="fade">
                                      <p:cBhvr>
                                        <p:cTn id="7" dur="1000"/>
                                        <p:tgtEl>
                                          <p:spTgt spid="37906"/>
                                        </p:tgtEl>
                                      </p:cBhvr>
                                    </p:animEffect>
                                    <p:anim calcmode="lin" valueType="num">
                                      <p:cBhvr>
                                        <p:cTn id="8" dur="1000" fill="hold"/>
                                        <p:tgtEl>
                                          <p:spTgt spid="37906"/>
                                        </p:tgtEl>
                                        <p:attrNameLst>
                                          <p:attrName>ppt_x</p:attrName>
                                        </p:attrNameLst>
                                      </p:cBhvr>
                                      <p:tavLst>
                                        <p:tav tm="0">
                                          <p:val>
                                            <p:strVal val="#ppt_x-.1"/>
                                          </p:val>
                                        </p:tav>
                                        <p:tav tm="100000">
                                          <p:val>
                                            <p:strVal val="#ppt_x"/>
                                          </p:val>
                                        </p:tav>
                                      </p:tavLst>
                                    </p:anim>
                                    <p:anim calcmode="lin" valueType="num">
                                      <p:cBhvr>
                                        <p:cTn id="9" dur="1000" fill="hold"/>
                                        <p:tgtEl>
                                          <p:spTgt spid="37906"/>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0" presetClass="entr" presetSubtype="0" fill="hold" grpId="0" nodeType="clickEffect">
                                  <p:stCondLst>
                                    <p:cond delay="0"/>
                                  </p:stCondLst>
                                  <p:iterate type="lt">
                                    <p:tmPct val="10000"/>
                                  </p:iterate>
                                  <p:childTnLst>
                                    <p:set>
                                      <p:cBhvr>
                                        <p:cTn id="13" dur="1" fill="hold">
                                          <p:stCondLst>
                                            <p:cond delay="0"/>
                                          </p:stCondLst>
                                        </p:cTn>
                                        <p:tgtEl>
                                          <p:spTgt spid="37907"/>
                                        </p:tgtEl>
                                        <p:attrNameLst>
                                          <p:attrName>style.visibility</p:attrName>
                                        </p:attrNameLst>
                                      </p:cBhvr>
                                      <p:to>
                                        <p:strVal val="visible"/>
                                      </p:to>
                                    </p:set>
                                    <p:animEffect transition="in" filter="fade">
                                      <p:cBhvr>
                                        <p:cTn id="14" dur="1000"/>
                                        <p:tgtEl>
                                          <p:spTgt spid="37907"/>
                                        </p:tgtEl>
                                      </p:cBhvr>
                                    </p:animEffect>
                                    <p:anim calcmode="lin" valueType="num">
                                      <p:cBhvr>
                                        <p:cTn id="15" dur="1000" fill="hold"/>
                                        <p:tgtEl>
                                          <p:spTgt spid="37907"/>
                                        </p:tgtEl>
                                        <p:attrNameLst>
                                          <p:attrName>ppt_x</p:attrName>
                                        </p:attrNameLst>
                                      </p:cBhvr>
                                      <p:tavLst>
                                        <p:tav tm="0">
                                          <p:val>
                                            <p:strVal val="#ppt_x-.1"/>
                                          </p:val>
                                        </p:tav>
                                        <p:tav tm="100000">
                                          <p:val>
                                            <p:strVal val="#ppt_x"/>
                                          </p:val>
                                        </p:tav>
                                      </p:tavLst>
                                    </p:anim>
                                    <p:anim calcmode="lin" valueType="num">
                                      <p:cBhvr>
                                        <p:cTn id="16" dur="1000" fill="hold"/>
                                        <p:tgtEl>
                                          <p:spTgt spid="3790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0" presetClass="entr" presetSubtype="0" fill="hold" grpId="0" nodeType="clickEffect">
                                  <p:stCondLst>
                                    <p:cond delay="0"/>
                                  </p:stCondLst>
                                  <p:iterate type="lt">
                                    <p:tmPct val="10000"/>
                                  </p:iterate>
                                  <p:childTnLst>
                                    <p:set>
                                      <p:cBhvr>
                                        <p:cTn id="20" dur="1" fill="hold">
                                          <p:stCondLst>
                                            <p:cond delay="0"/>
                                          </p:stCondLst>
                                        </p:cTn>
                                        <p:tgtEl>
                                          <p:spTgt spid="37909"/>
                                        </p:tgtEl>
                                        <p:attrNameLst>
                                          <p:attrName>style.visibility</p:attrName>
                                        </p:attrNameLst>
                                      </p:cBhvr>
                                      <p:to>
                                        <p:strVal val="visible"/>
                                      </p:to>
                                    </p:set>
                                    <p:animEffect transition="in" filter="fade">
                                      <p:cBhvr>
                                        <p:cTn id="21" dur="1000"/>
                                        <p:tgtEl>
                                          <p:spTgt spid="37909"/>
                                        </p:tgtEl>
                                      </p:cBhvr>
                                    </p:animEffect>
                                    <p:anim calcmode="lin" valueType="num">
                                      <p:cBhvr>
                                        <p:cTn id="22" dur="1000" fill="hold"/>
                                        <p:tgtEl>
                                          <p:spTgt spid="37909"/>
                                        </p:tgtEl>
                                        <p:attrNameLst>
                                          <p:attrName>ppt_x</p:attrName>
                                        </p:attrNameLst>
                                      </p:cBhvr>
                                      <p:tavLst>
                                        <p:tav tm="0">
                                          <p:val>
                                            <p:strVal val="#ppt_x-.1"/>
                                          </p:val>
                                        </p:tav>
                                        <p:tav tm="100000">
                                          <p:val>
                                            <p:strVal val="#ppt_x"/>
                                          </p:val>
                                        </p:tav>
                                      </p:tavLst>
                                    </p:anim>
                                    <p:anim calcmode="lin" valueType="num">
                                      <p:cBhvr>
                                        <p:cTn id="23" dur="1000" fill="hold"/>
                                        <p:tgtEl>
                                          <p:spTgt spid="37909"/>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nodeType="clickEffect">
                                  <p:stCondLst>
                                    <p:cond delay="0"/>
                                  </p:stCondLst>
                                  <p:childTnLst>
                                    <p:set>
                                      <p:cBhvr>
                                        <p:cTn id="33" dur="1" fill="hold">
                                          <p:stCondLst>
                                            <p:cond delay="0"/>
                                          </p:stCondLst>
                                        </p:cTn>
                                        <p:tgtEl>
                                          <p:spTgt spid="37910"/>
                                        </p:tgtEl>
                                        <p:attrNameLst>
                                          <p:attrName>style.visibility</p:attrName>
                                        </p:attrNameLst>
                                      </p:cBhvr>
                                      <p:to>
                                        <p:strVal val="visible"/>
                                      </p:to>
                                    </p:set>
                                    <p:anim calcmode="lin" valueType="num">
                                      <p:cBhvr additive="base">
                                        <p:cTn id="34" dur="500" fill="hold"/>
                                        <p:tgtEl>
                                          <p:spTgt spid="37910"/>
                                        </p:tgtEl>
                                        <p:attrNameLst>
                                          <p:attrName>ppt_x</p:attrName>
                                        </p:attrNameLst>
                                      </p:cBhvr>
                                      <p:tavLst>
                                        <p:tav tm="0">
                                          <p:val>
                                            <p:strVal val="#ppt_x"/>
                                          </p:val>
                                        </p:tav>
                                        <p:tav tm="100000">
                                          <p:val>
                                            <p:strVal val="#ppt_x"/>
                                          </p:val>
                                        </p:tav>
                                      </p:tavLst>
                                    </p:anim>
                                    <p:anim calcmode="lin" valueType="num">
                                      <p:cBhvr additive="base">
                                        <p:cTn id="35" dur="500" fill="hold"/>
                                        <p:tgtEl>
                                          <p:spTgt spid="379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7" grpId="0" animBg="1"/>
      <p:bldP spid="37909"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8233136" cy="584775"/>
          </a:xfrm>
          <a:prstGeom prst="rect">
            <a:avLst/>
          </a:prstGeom>
          <a:noFill/>
        </p:spPr>
        <p:txBody>
          <a:bodyPr wrap="square" rtlCol="0">
            <a:spAutoFit/>
          </a:bodyPr>
          <a:lstStyle/>
          <a:p>
            <a:r>
              <a:rPr lang="zh-CN" altLang="en-US" sz="3200" b="1" dirty="0">
                <a:solidFill>
                  <a:srgbClr val="2D368F"/>
                </a:solidFill>
                <a:latin typeface="黑体" panose="02010609060101010101" pitchFamily="49" charset="-122"/>
                <a:ea typeface="黑体" panose="02010609060101010101" pitchFamily="49" charset="-122"/>
              </a:rPr>
              <a:t>第三节  消费者购买行为与决策</a:t>
            </a:r>
            <a:endParaRPr lang="zh-CN" altLang="en-US" sz="3200" b="1" dirty="0">
              <a:solidFill>
                <a:srgbClr val="002060"/>
              </a:solidFill>
              <a:latin typeface="黑体" panose="02010609060101010101" pitchFamily="49" charset="-122"/>
              <a:ea typeface="黑体" panose="02010609060101010101" pitchFamily="49" charset="-122"/>
            </a:endParaRP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668627" y="1407289"/>
            <a:ext cx="10412328" cy="4680648"/>
          </a:xfrm>
        </p:spPr>
        <p:txBody>
          <a:bodyPr/>
          <a:lstStyle/>
          <a:p>
            <a:pPr>
              <a:lnSpc>
                <a:spcPct val="120000"/>
              </a:lnSpc>
            </a:pPr>
            <a:r>
              <a:rPr lang="zh-CN" altLang="en-US" sz="3200" b="1" dirty="0">
                <a:latin typeface="楷体" panose="02010609060101010101" pitchFamily="49" charset="-122"/>
                <a:ea typeface="楷体" panose="02010609060101010101" pitchFamily="49" charset="-122"/>
              </a:rPr>
              <a:t>三、消费者购买决策过程</a:t>
            </a:r>
            <a:br>
              <a:rPr lang="en-US" altLang="zh-CN" sz="3200" b="1" dirty="0">
                <a:latin typeface="楷体" panose="02010609060101010101" pitchFamily="49" charset="-122"/>
                <a:ea typeface="楷体" panose="02010609060101010101" pitchFamily="49" charset="-122"/>
              </a:rPr>
            </a:br>
            <a:r>
              <a:rPr lang="en-US" altLang="zh-CN" sz="3200" b="1" dirty="0">
                <a:solidFill>
                  <a:srgbClr val="C00000"/>
                </a:solidFill>
                <a:latin typeface="楷体" panose="02010609060101010101" pitchFamily="49" charset="-122"/>
                <a:ea typeface="楷体" panose="02010609060101010101" pitchFamily="49" charset="-122"/>
              </a:rPr>
              <a:t>(5)</a:t>
            </a:r>
            <a:r>
              <a:rPr lang="zh-CN" altLang="en-US" sz="3200" b="1" dirty="0">
                <a:solidFill>
                  <a:srgbClr val="C00000"/>
                </a:solidFill>
                <a:latin typeface="楷体" panose="02010609060101010101" pitchFamily="49" charset="-122"/>
                <a:ea typeface="楷体" panose="02010609060101010101" pitchFamily="49" charset="-122"/>
              </a:rPr>
              <a:t>购后感觉和行为</a:t>
            </a:r>
            <a:br>
              <a:rPr lang="en-US" altLang="zh-CN" sz="3200" b="1" dirty="0">
                <a:solidFill>
                  <a:srgbClr val="7030A0"/>
                </a:solidFill>
                <a:latin typeface="楷体" panose="02010609060101010101" pitchFamily="49" charset="-122"/>
                <a:ea typeface="楷体" panose="02010609060101010101" pitchFamily="49" charset="-122"/>
              </a:rPr>
            </a:br>
            <a:r>
              <a:rPr lang="zh-CN" altLang="en-US" sz="2800" b="1" dirty="0">
                <a:solidFill>
                  <a:srgbClr val="7030A0"/>
                </a:solidFill>
                <a:latin typeface="楷体" panose="02010609060101010101" pitchFamily="49" charset="-122"/>
                <a:ea typeface="楷体" panose="02010609060101010101" pitchFamily="49" charset="-122"/>
              </a:rPr>
              <a:t>当消费者对产品或服务不满意时</a:t>
            </a:r>
            <a:r>
              <a:rPr lang="en-US" altLang="zh-CN" sz="2800" b="1" dirty="0">
                <a:solidFill>
                  <a:srgbClr val="7030A0"/>
                </a:solidFill>
                <a:latin typeface="楷体" panose="02010609060101010101" pitchFamily="49" charset="-122"/>
                <a:ea typeface="楷体" panose="02010609060101010101" pitchFamily="49" charset="-122"/>
              </a:rPr>
              <a:t>,</a:t>
            </a:r>
            <a:r>
              <a:rPr lang="zh-CN" altLang="en-US" sz="2800" b="1" dirty="0">
                <a:solidFill>
                  <a:srgbClr val="7030A0"/>
                </a:solidFill>
                <a:latin typeface="楷体" panose="02010609060101010101" pitchFamily="49" charset="-122"/>
                <a:ea typeface="楷体" panose="02010609060101010101" pitchFamily="49" charset="-122"/>
              </a:rPr>
              <a:t>有三种可能采取的行动</a:t>
            </a:r>
            <a:r>
              <a:rPr lang="en-US" altLang="zh-CN" sz="2800" b="1" dirty="0">
                <a:solidFill>
                  <a:srgbClr val="7030A0"/>
                </a:solidFill>
                <a:latin typeface="楷体" panose="02010609060101010101" pitchFamily="49" charset="-122"/>
                <a:ea typeface="楷体" panose="02010609060101010101" pitchFamily="49" charset="-122"/>
              </a:rPr>
              <a:t>:</a:t>
            </a:r>
            <a:br>
              <a:rPr lang="en-US" altLang="zh-CN" sz="2800" b="1" dirty="0">
                <a:solidFill>
                  <a:srgbClr val="7030A0"/>
                </a:solidFill>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消费者可以直接要求厂商或零售商赔偿</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譬如退款。</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私下向朋友表达对产品或服务的不满</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并且抵制其生产厂商。</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消费者可以通过向第三方反映</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采取合法行动来反对企业</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如投诉或给报社写信。</a:t>
            </a:r>
            <a:br>
              <a:rPr lang="en-US" altLang="zh-CN" sz="2800" b="1" dirty="0">
                <a:latin typeface="楷体" panose="02010609060101010101" pitchFamily="49" charset="-122"/>
                <a:ea typeface="楷体" panose="02010609060101010101" pitchFamily="49" charset="-122"/>
              </a:rPr>
            </a:br>
            <a:br>
              <a:rPr lang="en-US" altLang="zh-CN" sz="2800" b="1" dirty="0">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525895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图片 83"/>
          <p:cNvPicPr>
            <a:picLocks noChangeAspect="1"/>
          </p:cNvPicPr>
          <p:nvPr/>
        </p:nvPicPr>
        <p:blipFill rotWithShape="1">
          <a:blip r:embed="rId3" cstate="print">
            <a:extLst>
              <a:ext uri="{28A0092B-C50C-407E-A947-70E740481C1C}">
                <a14:useLocalDpi xmlns:a14="http://schemas.microsoft.com/office/drawing/2010/main" val="0"/>
              </a:ext>
            </a:extLst>
          </a:blip>
          <a:srcRect t="3432" r="3996" b="15542"/>
          <a:stretch/>
        </p:blipFill>
        <p:spPr>
          <a:xfrm>
            <a:off x="0" y="247356"/>
            <a:ext cx="12192000" cy="6610644"/>
          </a:xfrm>
          <a:prstGeom prst="rect">
            <a:avLst/>
          </a:prstGeom>
        </p:spPr>
      </p:pic>
      <p:sp>
        <p:nvSpPr>
          <p:cNvPr id="15" name="矩形 14">
            <a:extLst>
              <a:ext uri="{FF2B5EF4-FFF2-40B4-BE49-F238E27FC236}">
                <a16:creationId xmlns:a16="http://schemas.microsoft.com/office/drawing/2014/main" id="{CBCE2F27-1948-4AAF-B7D2-B7B4F23C2784}"/>
              </a:ext>
            </a:extLst>
          </p:cNvPr>
          <p:cNvSpPr/>
          <p:nvPr/>
        </p:nvSpPr>
        <p:spPr>
          <a:xfrm>
            <a:off x="2902554" y="2753020"/>
            <a:ext cx="4485798" cy="1005019"/>
          </a:xfrm>
          <a:prstGeom prst="rect">
            <a:avLst/>
          </a:prstGeom>
        </p:spPr>
        <p:txBody>
          <a:bodyPr wrap="square">
            <a:spAutoFit/>
            <a:scene3d>
              <a:camera prst="orthographicFront"/>
              <a:lightRig rig="threePt" dir="t"/>
            </a:scene3d>
            <a:sp3d/>
          </a:bodyPr>
          <a:lstStyle/>
          <a:p>
            <a:pPr algn="r">
              <a:lnSpc>
                <a:spcPct val="120000"/>
              </a:lnSpc>
            </a:pPr>
            <a:r>
              <a:rPr lang="zh-CN" altLang="en-US" sz="5400" b="1" dirty="0">
                <a:solidFill>
                  <a:schemeClr val="accent2"/>
                </a:solidFill>
                <a:latin typeface="+mj-ea"/>
                <a:ea typeface="+mj-ea"/>
              </a:rPr>
              <a:t>感谢您的观看</a:t>
            </a:r>
          </a:p>
        </p:txBody>
      </p:sp>
      <p:pic>
        <p:nvPicPr>
          <p:cNvPr id="20" name="图片 19">
            <a:extLst>
              <a:ext uri="{FF2B5EF4-FFF2-40B4-BE49-F238E27FC236}">
                <a16:creationId xmlns:a16="http://schemas.microsoft.com/office/drawing/2014/main" id="{5B1277C4-1A39-4FBB-A5E9-033E9CF7F6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pic>
        <p:nvPicPr>
          <p:cNvPr id="21" name="图片 20">
            <a:extLst>
              <a:ext uri="{FF2B5EF4-FFF2-40B4-BE49-F238E27FC236}">
                <a16:creationId xmlns:a16="http://schemas.microsoft.com/office/drawing/2014/main" id="{0484E29D-BB70-4EF4-83E4-D6308DD34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1265" y="247356"/>
            <a:ext cx="2400071" cy="605359"/>
          </a:xfrm>
          <a:prstGeom prst="rect">
            <a:avLst/>
          </a:prstGeom>
        </p:spPr>
      </p:pic>
      <p:sp>
        <p:nvSpPr>
          <p:cNvPr id="18" name="矩形 17">
            <a:extLst>
              <a:ext uri="{FF2B5EF4-FFF2-40B4-BE49-F238E27FC236}">
                <a16:creationId xmlns:a16="http://schemas.microsoft.com/office/drawing/2014/main" id="{D2809872-42D8-4915-9786-6A1D88EBF459}"/>
              </a:ext>
            </a:extLst>
          </p:cNvPr>
          <p:cNvSpPr/>
          <p:nvPr/>
        </p:nvSpPr>
        <p:spPr>
          <a:xfrm>
            <a:off x="2167128" y="3712464"/>
            <a:ext cx="5221224" cy="91440"/>
          </a:xfrm>
          <a:prstGeom prst="rect">
            <a:avLst/>
          </a:prstGeom>
          <a:solidFill>
            <a:srgbClr val="1D74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6399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ppt_x</p:attrName>
                                        </p:attrNameLst>
                                      </p:cBhvr>
                                      <p:tavLst>
                                        <p:tav tm="0">
                                          <p:val>
                                            <p:strVal val="#ppt_x-#ppt_w/2"/>
                                          </p:val>
                                        </p:tav>
                                        <p:tav tm="100000">
                                          <p:val>
                                            <p:strVal val="#ppt_x"/>
                                          </p:val>
                                        </p:tav>
                                      </p:tavLst>
                                    </p:anim>
                                    <p:anim calcmode="lin" valueType="num">
                                      <p:cBhvr>
                                        <p:cTn id="8" dur="750" fill="hold"/>
                                        <p:tgtEl>
                                          <p:spTgt spid="15"/>
                                        </p:tgtEl>
                                        <p:attrNameLst>
                                          <p:attrName>ppt_y</p:attrName>
                                        </p:attrNameLst>
                                      </p:cBhvr>
                                      <p:tavLst>
                                        <p:tav tm="0">
                                          <p:val>
                                            <p:strVal val="#ppt_y"/>
                                          </p:val>
                                        </p:tav>
                                        <p:tav tm="100000">
                                          <p:val>
                                            <p:strVal val="#ppt_y"/>
                                          </p:val>
                                        </p:tav>
                                      </p:tavLst>
                                    </p:anim>
                                    <p:anim calcmode="lin" valueType="num">
                                      <p:cBhvr>
                                        <p:cTn id="9" dur="750" fill="hold"/>
                                        <p:tgtEl>
                                          <p:spTgt spid="15"/>
                                        </p:tgtEl>
                                        <p:attrNameLst>
                                          <p:attrName>ppt_w</p:attrName>
                                        </p:attrNameLst>
                                      </p:cBhvr>
                                      <p:tavLst>
                                        <p:tav tm="0">
                                          <p:val>
                                            <p:fltVal val="0"/>
                                          </p:val>
                                        </p:tav>
                                        <p:tav tm="100000">
                                          <p:val>
                                            <p:strVal val="#ppt_w"/>
                                          </p:val>
                                        </p:tav>
                                      </p:tavLst>
                                    </p:anim>
                                    <p:anim calcmode="lin" valueType="num">
                                      <p:cBhvr>
                                        <p:cTn id="10" dur="75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3659" b="14709"/>
          <a:stretch/>
        </p:blipFill>
        <p:spPr>
          <a:xfrm flipH="1">
            <a:off x="0" y="0"/>
            <a:ext cx="5649766" cy="6858000"/>
          </a:xfrm>
          <a:prstGeom prst="rect">
            <a:avLst/>
          </a:prstGeom>
        </p:spPr>
      </p:pic>
      <p:sp>
        <p:nvSpPr>
          <p:cNvPr id="3" name="文本框 2"/>
          <p:cNvSpPr txBox="1"/>
          <p:nvPr/>
        </p:nvSpPr>
        <p:spPr>
          <a:xfrm>
            <a:off x="3815298" y="2413337"/>
            <a:ext cx="3291863" cy="1015663"/>
          </a:xfrm>
          <a:prstGeom prst="rect">
            <a:avLst/>
          </a:prstGeom>
          <a:noFill/>
        </p:spPr>
        <p:txBody>
          <a:bodyPr wrap="non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rPr>
              <a:t>PART 01</a:t>
            </a:r>
            <a:endParaRPr kumimoji="0" lang="zh-CN" altLang="en-US" sz="6000" b="1" i="0" u="none" strike="noStrike" kern="1200" cap="none" spc="0" normalizeH="0" baseline="0" noProof="0" dirty="0">
              <a:ln>
                <a:noFill/>
              </a:ln>
              <a:gradFill>
                <a:gsLst>
                  <a:gs pos="0">
                    <a:srgbClr val="00D1FE">
                      <a:alpha val="95000"/>
                    </a:srgbClr>
                  </a:gs>
                  <a:gs pos="100000">
                    <a:srgbClr val="397CD5">
                      <a:alpha val="95000"/>
                    </a:srgbClr>
                  </a:gs>
                </a:gsLst>
                <a:lin ang="2700000" scaled="1"/>
              </a:gradFill>
              <a:effectLst/>
              <a:uLnTx/>
              <a:uFillTx/>
              <a:latin typeface="Arial"/>
              <a:ea typeface="微软雅黑"/>
            </a:endParaRPr>
          </a:p>
        </p:txBody>
      </p:sp>
      <p:sp>
        <p:nvSpPr>
          <p:cNvPr id="5" name="文本框 4"/>
          <p:cNvSpPr txBox="1"/>
          <p:nvPr/>
        </p:nvSpPr>
        <p:spPr>
          <a:xfrm>
            <a:off x="2239180" y="3429000"/>
            <a:ext cx="5056516" cy="523220"/>
          </a:xfrm>
          <a:prstGeom prst="rect">
            <a:avLst/>
          </a:prstGeom>
          <a:noFill/>
        </p:spPr>
        <p:txBody>
          <a:bodyPr wrap="square" rtlCol="0">
            <a:spAutoFit/>
            <a:scene3d>
              <a:camera prst="orthographicFront"/>
              <a:lightRig rig="threePt" dir="t"/>
            </a:scene3d>
            <a:sp3d contourW="12700"/>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75000"/>
                    <a:lumOff val="25000"/>
                  </a:schemeClr>
                </a:solidFill>
                <a:effectLst/>
                <a:uLnTx/>
                <a:uFillTx/>
                <a:latin typeface="Arial"/>
                <a:ea typeface="微软雅黑"/>
              </a:rPr>
              <a:t>第一节 消费者市场</a:t>
            </a:r>
          </a:p>
        </p:txBody>
      </p:sp>
      <p:pic>
        <p:nvPicPr>
          <p:cNvPr id="8" name="图片 7">
            <a:extLst>
              <a:ext uri="{FF2B5EF4-FFF2-40B4-BE49-F238E27FC236}">
                <a16:creationId xmlns:a16="http://schemas.microsoft.com/office/drawing/2014/main" id="{95FBB0F4-227F-42D1-B6D7-02C2B986BE65}"/>
              </a:ext>
            </a:extLst>
          </p:cNvPr>
          <p:cNvPicPr>
            <a:picLocks noChangeAspect="1"/>
          </p:cNvPicPr>
          <p:nvPr/>
        </p:nvPicPr>
        <p:blipFill rotWithShape="1">
          <a:blip r:embed="rId4">
            <a:extLst>
              <a:ext uri="{28A0092B-C50C-407E-A947-70E740481C1C}">
                <a14:useLocalDpi xmlns:a14="http://schemas.microsoft.com/office/drawing/2010/main" val="0"/>
              </a:ext>
            </a:extLst>
          </a:blip>
          <a:srcRect l="15976" r="36502"/>
          <a:stretch/>
        </p:blipFill>
        <p:spPr>
          <a:xfrm flipH="1">
            <a:off x="7295696" y="0"/>
            <a:ext cx="4896304" cy="6858000"/>
          </a:xfrm>
          <a:prstGeom prst="rect">
            <a:avLst/>
          </a:prstGeom>
          <a:effectLst/>
        </p:spPr>
      </p:pic>
      <p:sp>
        <p:nvSpPr>
          <p:cNvPr id="9" name="矩形 8">
            <a:extLst>
              <a:ext uri="{FF2B5EF4-FFF2-40B4-BE49-F238E27FC236}">
                <a16:creationId xmlns:a16="http://schemas.microsoft.com/office/drawing/2014/main" id="{ECB55EEE-EE22-4D65-B93F-EE05BACB7E1E}"/>
              </a:ext>
            </a:extLst>
          </p:cNvPr>
          <p:cNvSpPr/>
          <p:nvPr/>
        </p:nvSpPr>
        <p:spPr>
          <a:xfrm>
            <a:off x="7295696" y="0"/>
            <a:ext cx="4896304" cy="6858000"/>
          </a:xfrm>
          <a:prstGeom prst="rect">
            <a:avLst/>
          </a:prstGeom>
          <a:gradFill>
            <a:gsLst>
              <a:gs pos="0">
                <a:schemeClr val="bg1"/>
              </a:gs>
              <a:gs pos="100000">
                <a:schemeClr val="bg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2544262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4355680"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第一节  消费者市场</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411480" y="1655064"/>
            <a:ext cx="11384280" cy="4593336"/>
          </a:xfrm>
        </p:spPr>
        <p:txBody>
          <a:bodyPr/>
          <a:lstStyle/>
          <a:p>
            <a:pPr>
              <a:lnSpc>
                <a:spcPct val="135000"/>
              </a:lnSpc>
            </a:pPr>
            <a:r>
              <a:rPr lang="zh-CN" altLang="en-US" sz="3200" b="1" dirty="0">
                <a:latin typeface="楷体" panose="02010609060101010101" pitchFamily="49" charset="-122"/>
                <a:ea typeface="楷体" panose="02010609060101010101" pitchFamily="49" charset="-122"/>
              </a:rPr>
              <a:t>一、消费者市场的定义</a:t>
            </a:r>
            <a:br>
              <a:rPr lang="en-US" altLang="zh-CN" sz="3200" b="1" dirty="0">
                <a:latin typeface="楷体" panose="02010609060101010101" pitchFamily="49" charset="-122"/>
                <a:ea typeface="楷体" panose="02010609060101010101" pitchFamily="49" charset="-122"/>
              </a:rPr>
            </a:br>
            <a:r>
              <a:rPr lang="en-US" altLang="zh-CN" sz="3200" b="1"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、依据顾客购买产品和服务的目的或用途的不同，市场可分为</a:t>
            </a:r>
            <a:r>
              <a:rPr lang="zh-CN" altLang="en-US" sz="2800" b="1" dirty="0">
                <a:solidFill>
                  <a:srgbClr val="C00000"/>
                </a:solidFill>
                <a:latin typeface="楷体" panose="02010609060101010101" pitchFamily="49" charset="-122"/>
                <a:ea typeface="楷体" panose="02010609060101010101" pitchFamily="49" charset="-122"/>
              </a:rPr>
              <a:t>组织市场</a:t>
            </a:r>
            <a:r>
              <a:rPr lang="zh-CN" altLang="en-US" sz="2800" b="1" dirty="0">
                <a:latin typeface="楷体" panose="02010609060101010101" pitchFamily="49" charset="-122"/>
                <a:ea typeface="楷体" panose="02010609060101010101" pitchFamily="49" charset="-122"/>
              </a:rPr>
              <a:t>和</a:t>
            </a:r>
            <a:r>
              <a:rPr lang="zh-CN" altLang="en-US" sz="2800" b="1" dirty="0">
                <a:solidFill>
                  <a:srgbClr val="C00000"/>
                </a:solidFill>
                <a:latin typeface="楷体" panose="02010609060101010101" pitchFamily="49" charset="-122"/>
                <a:ea typeface="楷体" panose="02010609060101010101" pitchFamily="49" charset="-122"/>
              </a:rPr>
              <a:t>消费者市场</a:t>
            </a:r>
            <a:r>
              <a:rPr lang="zh-CN" altLang="en-US" sz="2800" b="1" dirty="0">
                <a:latin typeface="楷体" panose="02010609060101010101" pitchFamily="49" charset="-122"/>
                <a:ea typeface="楷体" panose="02010609060101010101" pitchFamily="49" charset="-122"/>
              </a:rPr>
              <a:t>。</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 2</a:t>
            </a:r>
            <a:r>
              <a:rPr lang="zh-CN" altLang="en-US" sz="2800" b="1" dirty="0">
                <a:latin typeface="楷体" panose="02010609060101010101" pitchFamily="49" charset="-122"/>
                <a:ea typeface="楷体" panose="02010609060101010101" pitchFamily="49" charset="-122"/>
              </a:rPr>
              <a:t>、也称为最终产品市场。</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 3</a:t>
            </a:r>
            <a:r>
              <a:rPr lang="zh-CN" altLang="en-US" sz="2800" b="1" dirty="0">
                <a:latin typeface="楷体" panose="02010609060101010101" pitchFamily="49" charset="-122"/>
                <a:ea typeface="楷体" panose="02010609060101010101" pitchFamily="49" charset="-122"/>
              </a:rPr>
              <a:t>、</a:t>
            </a:r>
            <a:r>
              <a:rPr lang="zh-CN" altLang="en-US" sz="2800" b="1" dirty="0">
                <a:solidFill>
                  <a:srgbClr val="7030A0"/>
                </a:solidFill>
                <a:latin typeface="楷体" panose="02010609060101010101" pitchFamily="49" charset="-122"/>
                <a:ea typeface="楷体" panose="02010609060101010101" pitchFamily="49" charset="-122"/>
              </a:rPr>
              <a:t>定义</a:t>
            </a:r>
            <a:r>
              <a:rPr lang="zh-CN" altLang="en-US" sz="2800" b="1" dirty="0">
                <a:latin typeface="楷体" panose="02010609060101010101" pitchFamily="49" charset="-122"/>
                <a:ea typeface="楷体" panose="02010609060101010101" pitchFamily="49" charset="-122"/>
              </a:rPr>
              <a:t>：所有为了满足个人消费而购买产品和服务的个人和家庭所构成的市场。</a:t>
            </a:r>
            <a:br>
              <a:rPr lang="en-US" altLang="zh-CN" sz="2800" b="1" dirty="0">
                <a:latin typeface="楷体" panose="02010609060101010101" pitchFamily="49" charset="-122"/>
                <a:ea typeface="楷体" panose="02010609060101010101" pitchFamily="49" charset="-122"/>
              </a:rPr>
            </a:br>
            <a:r>
              <a:rPr lang="en-US" altLang="zh-CN" sz="2800" b="1" dirty="0">
                <a:latin typeface="楷体" panose="02010609060101010101" pitchFamily="49" charset="-122"/>
                <a:ea typeface="楷体" panose="02010609060101010101" pitchFamily="49" charset="-122"/>
              </a:rPr>
              <a:t> </a:t>
            </a:r>
            <a:endParaRPr lang="zh-CN" altLang="en-US" sz="2800" b="1" dirty="0">
              <a:latin typeface="楷体" panose="02010609060101010101" pitchFamily="49" charset="-122"/>
              <a:ea typeface="楷体" panose="02010609060101010101" pitchFamily="49" charset="-122"/>
            </a:endParaRPr>
          </a:p>
        </p:txBody>
      </p:sp>
      <p:sp>
        <p:nvSpPr>
          <p:cNvPr id="5" name="椭圆 4">
            <a:extLst>
              <a:ext uri="{FF2B5EF4-FFF2-40B4-BE49-F238E27FC236}">
                <a16:creationId xmlns:a16="http://schemas.microsoft.com/office/drawing/2014/main" id="{4EBC94BE-3E9D-45A4-B795-C0C626495567}"/>
              </a:ext>
            </a:extLst>
          </p:cNvPr>
          <p:cNvSpPr/>
          <p:nvPr/>
        </p:nvSpPr>
        <p:spPr>
          <a:xfrm>
            <a:off x="4358640" y="4048760"/>
            <a:ext cx="1615440" cy="807720"/>
          </a:xfrm>
          <a:prstGeom prst="ellipse">
            <a:avLst/>
          </a:prstGeom>
          <a:noFill/>
          <a:ln w="28575">
            <a:solidFill>
              <a:srgbClr val="1D7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8ED0B59-192D-4175-B883-862287F2787E}"/>
              </a:ext>
            </a:extLst>
          </p:cNvPr>
          <p:cNvSpPr/>
          <p:nvPr/>
        </p:nvSpPr>
        <p:spPr>
          <a:xfrm>
            <a:off x="6842762" y="4048760"/>
            <a:ext cx="1854198" cy="807720"/>
          </a:xfrm>
          <a:prstGeom prst="ellipse">
            <a:avLst/>
          </a:prstGeom>
          <a:noFill/>
          <a:ln w="28575">
            <a:solidFill>
              <a:srgbClr val="1D74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315048A7-9C66-4BF8-A0D4-D5B7AF0ED1DA}"/>
              </a:ext>
            </a:extLst>
          </p:cNvPr>
          <p:cNvCxnSpPr>
            <a:cxnSpLocks/>
          </p:cNvCxnSpPr>
          <p:nvPr/>
        </p:nvCxnSpPr>
        <p:spPr>
          <a:xfrm>
            <a:off x="9164320" y="4765040"/>
            <a:ext cx="16256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0858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4355680"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第一节  消费者市场</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0" y="-217933"/>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403860" y="1437133"/>
            <a:ext cx="11384280" cy="4593336"/>
          </a:xfrm>
        </p:spPr>
        <p:txBody>
          <a:bodyPr/>
          <a:lstStyle/>
          <a:p>
            <a:pPr>
              <a:lnSpc>
                <a:spcPct val="135000"/>
              </a:lnSpc>
            </a:pPr>
            <a:r>
              <a:rPr lang="zh-CN" altLang="en-US" sz="3200" b="1" dirty="0">
                <a:latin typeface="楷体" panose="02010609060101010101" pitchFamily="49" charset="-122"/>
                <a:ea typeface="楷体" panose="02010609060101010101" pitchFamily="49" charset="-122"/>
              </a:rPr>
              <a:t>二、消费者市场的特点</a:t>
            </a:r>
            <a:br>
              <a:rPr lang="en-US" altLang="zh-CN" sz="3200" b="1" dirty="0">
                <a:latin typeface="楷体" panose="02010609060101010101" pitchFamily="49" charset="-122"/>
                <a:ea typeface="楷体" panose="02010609060101010101" pitchFamily="49" charset="-122"/>
              </a:rPr>
            </a:br>
            <a:r>
              <a:rPr lang="en-US" altLang="zh-CN" sz="3200" b="1" dirty="0">
                <a:latin typeface="楷体" panose="02010609060101010101" pitchFamily="49" charset="-122"/>
                <a:ea typeface="楷体" panose="02010609060101010101" pitchFamily="49" charset="-122"/>
              </a:rPr>
              <a:t> </a:t>
            </a:r>
            <a:r>
              <a:rPr lang="en-US" altLang="zh-CN" sz="2800" b="1" dirty="0">
                <a:solidFill>
                  <a:srgbClr val="7030A0"/>
                </a:solidFill>
                <a:latin typeface="楷体" panose="02010609060101010101" pitchFamily="49" charset="-122"/>
                <a:ea typeface="楷体" panose="02010609060101010101" pitchFamily="49" charset="-122"/>
              </a:rPr>
              <a:t>1</a:t>
            </a:r>
            <a:r>
              <a:rPr lang="zh-CN" altLang="en-US" sz="2800" b="1" dirty="0">
                <a:solidFill>
                  <a:srgbClr val="7030A0"/>
                </a:solidFill>
                <a:latin typeface="楷体" panose="02010609060101010101" pitchFamily="49" charset="-122"/>
                <a:ea typeface="楷体" panose="02010609060101010101" pitchFamily="49" charset="-122"/>
              </a:rPr>
              <a:t>、分散性</a:t>
            </a:r>
            <a:br>
              <a:rPr lang="en-US" altLang="zh-CN" sz="2800" b="1" dirty="0">
                <a:solidFill>
                  <a:srgbClr val="7030A0"/>
                </a:solidFill>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 2</a:t>
            </a:r>
            <a:r>
              <a:rPr lang="zh-CN" altLang="en-US" sz="2800" b="1" dirty="0">
                <a:solidFill>
                  <a:srgbClr val="7030A0"/>
                </a:solidFill>
                <a:latin typeface="楷体" panose="02010609060101010101" pitchFamily="49" charset="-122"/>
                <a:ea typeface="楷体" panose="02010609060101010101" pitchFamily="49" charset="-122"/>
              </a:rPr>
              <a:t>、差异性</a:t>
            </a:r>
            <a:br>
              <a:rPr lang="en-US" altLang="zh-CN" sz="2800" b="1" dirty="0">
                <a:solidFill>
                  <a:srgbClr val="7030A0"/>
                </a:solidFill>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 3</a:t>
            </a:r>
            <a:r>
              <a:rPr lang="zh-CN" altLang="en-US" sz="2800" b="1" dirty="0">
                <a:solidFill>
                  <a:srgbClr val="7030A0"/>
                </a:solidFill>
                <a:latin typeface="楷体" panose="02010609060101010101" pitchFamily="49" charset="-122"/>
                <a:ea typeface="楷体" panose="02010609060101010101" pitchFamily="49" charset="-122"/>
              </a:rPr>
              <a:t>、多变性</a:t>
            </a:r>
            <a:br>
              <a:rPr lang="en-US" altLang="zh-CN" sz="2800" b="1" dirty="0">
                <a:solidFill>
                  <a:srgbClr val="7030A0"/>
                </a:solidFill>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 4</a:t>
            </a:r>
            <a:r>
              <a:rPr lang="zh-CN" altLang="en-US" sz="2800" b="1" dirty="0">
                <a:solidFill>
                  <a:srgbClr val="7030A0"/>
                </a:solidFill>
                <a:latin typeface="楷体" panose="02010609060101010101" pitchFamily="49" charset="-122"/>
                <a:ea typeface="楷体" panose="02010609060101010101" pitchFamily="49" charset="-122"/>
              </a:rPr>
              <a:t>、替代性</a:t>
            </a:r>
            <a:br>
              <a:rPr lang="en-US" altLang="zh-CN" sz="2800" b="1" dirty="0">
                <a:solidFill>
                  <a:srgbClr val="7030A0"/>
                </a:solidFill>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 5</a:t>
            </a:r>
            <a:r>
              <a:rPr lang="zh-CN" altLang="en-US" sz="2800" b="1" dirty="0">
                <a:solidFill>
                  <a:srgbClr val="7030A0"/>
                </a:solidFill>
                <a:latin typeface="楷体" panose="02010609060101010101" pitchFamily="49" charset="-122"/>
                <a:ea typeface="楷体" panose="02010609060101010101" pitchFamily="49" charset="-122"/>
              </a:rPr>
              <a:t>、非专业性</a:t>
            </a: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5606759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4355680"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第一节  消费者市场</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403860" y="1427845"/>
            <a:ext cx="11384280" cy="4593336"/>
          </a:xfrm>
        </p:spPr>
        <p:txBody>
          <a:bodyPr/>
          <a:lstStyle/>
          <a:p>
            <a:pPr>
              <a:lnSpc>
                <a:spcPct val="135000"/>
              </a:lnSpc>
            </a:pPr>
            <a:r>
              <a:rPr lang="zh-CN" altLang="en-US" sz="3200" b="1" dirty="0">
                <a:latin typeface="楷体" panose="02010609060101010101" pitchFamily="49" charset="-122"/>
                <a:ea typeface="楷体" panose="02010609060101010101" pitchFamily="49" charset="-122"/>
              </a:rPr>
              <a:t>三、消费者市场的购买对象</a:t>
            </a:r>
            <a:br>
              <a:rPr lang="en-US" altLang="zh-CN" sz="3200" b="1" dirty="0">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3.1 </a:t>
            </a:r>
            <a:r>
              <a:rPr lang="zh-CN" altLang="en-US" sz="2800" b="1" dirty="0">
                <a:solidFill>
                  <a:srgbClr val="7030A0"/>
                </a:solidFill>
                <a:latin typeface="楷体" panose="02010609060101010101" pitchFamily="49" charset="-122"/>
                <a:ea typeface="楷体" panose="02010609060101010101" pitchFamily="49" charset="-122"/>
              </a:rPr>
              <a:t>以消费者购买习惯为标准划分</a:t>
            </a:r>
            <a:br>
              <a:rPr lang="en-US" altLang="zh-CN" sz="2400" b="1" dirty="0">
                <a:solidFill>
                  <a:srgbClr val="7030A0"/>
                </a:solidFill>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、便利品，也称日用品；</a:t>
            </a:r>
            <a:br>
              <a:rPr lang="en-US" altLang="zh-CN" sz="2400" b="1" dirty="0">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、选购品，价格较高；</a:t>
            </a:r>
            <a:br>
              <a:rPr lang="en-US" altLang="zh-CN" sz="2400" b="1" dirty="0">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、特殊品，特殊偏好；</a:t>
            </a:r>
            <a:br>
              <a:rPr lang="en-US" altLang="zh-CN" sz="2400" b="1" dirty="0">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4</a:t>
            </a:r>
            <a:r>
              <a:rPr lang="zh-CN" altLang="en-US" sz="2400" b="1" dirty="0">
                <a:latin typeface="楷体" panose="02010609060101010101" pitchFamily="49" charset="-122"/>
                <a:ea typeface="楷体" panose="02010609060101010101" pitchFamily="49" charset="-122"/>
              </a:rPr>
              <a:t>、非渴求品，如人寿保险。</a:t>
            </a:r>
            <a:br>
              <a:rPr lang="en-US" altLang="zh-CN" sz="2400" b="1" dirty="0">
                <a:latin typeface="楷体" panose="02010609060101010101" pitchFamily="49" charset="-122"/>
                <a:ea typeface="楷体" panose="02010609060101010101" pitchFamily="49" charset="-122"/>
              </a:rPr>
            </a:b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2533618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4355680"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第一节  消费者市场</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523240" y="1449181"/>
            <a:ext cx="11384280" cy="4593336"/>
          </a:xfrm>
        </p:spPr>
        <p:txBody>
          <a:bodyPr/>
          <a:lstStyle/>
          <a:p>
            <a:pPr>
              <a:lnSpc>
                <a:spcPct val="135000"/>
              </a:lnSpc>
            </a:pPr>
            <a:r>
              <a:rPr lang="zh-CN" altLang="en-US" sz="3200" b="1" dirty="0">
                <a:latin typeface="楷体" panose="02010609060101010101" pitchFamily="49" charset="-122"/>
                <a:ea typeface="楷体" panose="02010609060101010101" pitchFamily="49" charset="-122"/>
              </a:rPr>
              <a:t>三、消费者市场的购买对象</a:t>
            </a:r>
            <a:br>
              <a:rPr lang="en-US" altLang="zh-CN" sz="3200" b="1" dirty="0">
                <a:latin typeface="楷体" panose="02010609060101010101" pitchFamily="49" charset="-122"/>
                <a:ea typeface="楷体" panose="02010609060101010101" pitchFamily="49" charset="-122"/>
              </a:rPr>
            </a:br>
            <a:r>
              <a:rPr lang="en-US" altLang="zh-CN" sz="2800" b="1" dirty="0">
                <a:solidFill>
                  <a:srgbClr val="7030A0"/>
                </a:solidFill>
                <a:latin typeface="楷体" panose="02010609060101010101" pitchFamily="49" charset="-122"/>
                <a:ea typeface="楷体" panose="02010609060101010101" pitchFamily="49" charset="-122"/>
              </a:rPr>
              <a:t>3.2 </a:t>
            </a:r>
            <a:r>
              <a:rPr lang="zh-CN" altLang="en-US" sz="2800" b="1" dirty="0">
                <a:solidFill>
                  <a:srgbClr val="7030A0"/>
                </a:solidFill>
                <a:latin typeface="楷体" panose="02010609060101010101" pitchFamily="49" charset="-122"/>
                <a:ea typeface="楷体" panose="02010609060101010101" pitchFamily="49" charset="-122"/>
              </a:rPr>
              <a:t>以商品耐用程度和使用频率为标准划分</a:t>
            </a:r>
            <a:br>
              <a:rPr lang="en-US" altLang="zh-CN" sz="2400" b="1" dirty="0">
                <a:solidFill>
                  <a:srgbClr val="7030A0"/>
                </a:solidFill>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、耐用品</a:t>
            </a:r>
            <a:br>
              <a:rPr lang="en-US" altLang="zh-CN" sz="2400" b="1" dirty="0">
                <a:latin typeface="楷体" panose="02010609060101010101" pitchFamily="49" charset="-122"/>
                <a:ea typeface="楷体" panose="02010609060101010101" pitchFamily="49" charset="-122"/>
              </a:rPr>
            </a:b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、非耐用品</a:t>
            </a:r>
            <a:br>
              <a:rPr lang="en-US" altLang="zh-CN" sz="2400" b="1" dirty="0">
                <a:latin typeface="楷体" panose="02010609060101010101" pitchFamily="49" charset="-122"/>
                <a:ea typeface="楷体" panose="02010609060101010101" pitchFamily="49" charset="-122"/>
              </a:rPr>
            </a:b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6469220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225496" y="401424"/>
            <a:ext cx="7834196" cy="646331"/>
          </a:xfrm>
          <a:prstGeom prst="rect">
            <a:avLst/>
          </a:prstGeom>
          <a:noFill/>
        </p:spPr>
        <p:txBody>
          <a:bodyPr wrap="none" rtlCol="0">
            <a:spAutoFit/>
          </a:bodyPr>
          <a:lstStyle/>
          <a:p>
            <a:r>
              <a:rPr lang="zh-CN" altLang="en-US" sz="3600" b="1" dirty="0">
                <a:solidFill>
                  <a:srgbClr val="2D368F"/>
                </a:solidFill>
                <a:latin typeface="黑体" panose="02010609060101010101" pitchFamily="49" charset="-122"/>
                <a:ea typeface="黑体" panose="02010609060101010101" pitchFamily="49" charset="-122"/>
              </a:rPr>
              <a:t>第二节  影响消费者购买行为的因素</a:t>
            </a:r>
          </a:p>
        </p:txBody>
      </p:sp>
      <p:pic>
        <p:nvPicPr>
          <p:cNvPr id="17" name="图片 16">
            <a:extLst>
              <a:ext uri="{FF2B5EF4-FFF2-40B4-BE49-F238E27FC236}">
                <a16:creationId xmlns:a16="http://schemas.microsoft.com/office/drawing/2014/main" id="{8926954E-E82E-45FA-8851-01A4710DD5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3945" t="3432" r="3996" b="15542"/>
          <a:stretch/>
        </p:blipFill>
        <p:spPr>
          <a:xfrm rot="10800000">
            <a:off x="-1" y="-2"/>
            <a:ext cx="1337257" cy="1655065"/>
          </a:xfrm>
          <a:prstGeom prst="rect">
            <a:avLst/>
          </a:prstGeom>
        </p:spPr>
      </p:pic>
      <p:sp>
        <p:nvSpPr>
          <p:cNvPr id="4" name="标题 3">
            <a:extLst>
              <a:ext uri="{FF2B5EF4-FFF2-40B4-BE49-F238E27FC236}">
                <a16:creationId xmlns:a16="http://schemas.microsoft.com/office/drawing/2014/main" id="{4C48A82D-F9DB-4960-8FAA-10E6BB8E12F1}"/>
              </a:ext>
            </a:extLst>
          </p:cNvPr>
          <p:cNvSpPr>
            <a:spLocks noGrp="1"/>
          </p:cNvSpPr>
          <p:nvPr>
            <p:ph type="title"/>
          </p:nvPr>
        </p:nvSpPr>
        <p:spPr>
          <a:xfrm>
            <a:off x="543560" y="1330452"/>
            <a:ext cx="11384280" cy="4593336"/>
          </a:xfrm>
        </p:spPr>
        <p:txBody>
          <a:bodyPr/>
          <a:lstStyle/>
          <a:p>
            <a:pPr>
              <a:lnSpc>
                <a:spcPct val="135000"/>
              </a:lnSpc>
            </a:pPr>
            <a:r>
              <a:rPr lang="zh-CN" altLang="en-US" sz="3200" b="1" dirty="0"/>
              <a:t>消费者行为的影响因素</a:t>
            </a:r>
            <a:br>
              <a:rPr lang="zh-CN" altLang="en-US" sz="3200" b="1" dirty="0"/>
            </a:br>
            <a:br>
              <a:rPr lang="en-US" altLang="zh-CN" sz="3200" b="1" dirty="0">
                <a:latin typeface="楷体" panose="02010609060101010101" pitchFamily="49" charset="-122"/>
                <a:ea typeface="楷体" panose="02010609060101010101" pitchFamily="49" charset="-122"/>
              </a:rPr>
            </a:br>
            <a:br>
              <a:rPr lang="en-US" altLang="zh-CN" sz="2800" b="1" dirty="0">
                <a:solidFill>
                  <a:srgbClr val="7030A0"/>
                </a:solidFill>
                <a:latin typeface="楷体" panose="02010609060101010101" pitchFamily="49" charset="-122"/>
                <a:ea typeface="楷体" panose="02010609060101010101" pitchFamily="49" charset="-122"/>
              </a:rPr>
            </a:br>
            <a:endParaRPr lang="zh-CN" altLang="en-US" sz="2800" b="1" dirty="0">
              <a:solidFill>
                <a:srgbClr val="7030A0"/>
              </a:solidFill>
              <a:latin typeface="楷体" panose="02010609060101010101" pitchFamily="49" charset="-122"/>
              <a:ea typeface="楷体" panose="02010609060101010101" pitchFamily="49" charset="-122"/>
            </a:endParaRPr>
          </a:p>
        </p:txBody>
      </p:sp>
      <p:graphicFrame>
        <p:nvGraphicFramePr>
          <p:cNvPr id="5" name="内容占位符 4">
            <a:extLst>
              <a:ext uri="{FF2B5EF4-FFF2-40B4-BE49-F238E27FC236}">
                <a16:creationId xmlns:a16="http://schemas.microsoft.com/office/drawing/2014/main" id="{6AAB7376-FBC5-4A4B-8213-C1B639F714EA}"/>
              </a:ext>
            </a:extLst>
          </p:cNvPr>
          <p:cNvGraphicFramePr>
            <a:graphicFrameLocks/>
          </p:cNvGraphicFramePr>
          <p:nvPr>
            <p:extLst>
              <p:ext uri="{D42A27DB-BD31-4B8C-83A1-F6EECF244321}">
                <p14:modId xmlns:p14="http://schemas.microsoft.com/office/powerpoint/2010/main" val="767299409"/>
              </p:ext>
            </p:extLst>
          </p:nvPr>
        </p:nvGraphicFramePr>
        <p:xfrm>
          <a:off x="668627" y="2264664"/>
          <a:ext cx="9836814" cy="4593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文本框 1">
            <a:extLst>
              <a:ext uri="{FF2B5EF4-FFF2-40B4-BE49-F238E27FC236}">
                <a16:creationId xmlns:a16="http://schemas.microsoft.com/office/drawing/2014/main" id="{665B1FEF-A246-4E74-8E33-1A13EF7480D2}"/>
              </a:ext>
            </a:extLst>
          </p:cNvPr>
          <p:cNvSpPr txBox="1"/>
          <p:nvPr/>
        </p:nvSpPr>
        <p:spPr>
          <a:xfrm>
            <a:off x="5933440" y="4207220"/>
            <a:ext cx="1361440" cy="1999265"/>
          </a:xfrm>
          <a:prstGeom prst="rect">
            <a:avLst/>
          </a:prstGeom>
          <a:noFill/>
        </p:spPr>
        <p:txBody>
          <a:bodyPr wrap="square" rtlCol="0">
            <a:spAutoFit/>
          </a:bodyPr>
          <a:lstStyle/>
          <a:p>
            <a:r>
              <a:rPr lang="zh-CN" altLang="en-US" dirty="0">
                <a:solidFill>
                  <a:srgbClr val="FF0000"/>
                </a:solidFill>
              </a:rPr>
              <a:t>心理因素</a:t>
            </a:r>
            <a:endParaRPr lang="en-US" altLang="zh-CN" dirty="0">
              <a:solidFill>
                <a:srgbClr val="FF0000"/>
              </a:solidFill>
            </a:endParaRPr>
          </a:p>
          <a:p>
            <a:endParaRPr lang="en-US" altLang="zh-CN" dirty="0">
              <a:solidFill>
                <a:srgbClr val="FF0000"/>
              </a:solidFill>
            </a:endParaRPr>
          </a:p>
          <a:p>
            <a:pPr>
              <a:lnSpc>
                <a:spcPct val="125000"/>
              </a:lnSpc>
            </a:pPr>
            <a:r>
              <a:rPr lang="zh-CN" altLang="en-US" dirty="0">
                <a:solidFill>
                  <a:schemeClr val="bg1"/>
                </a:solidFill>
              </a:rPr>
              <a:t>动机</a:t>
            </a:r>
            <a:endParaRPr lang="en-US" altLang="zh-CN" dirty="0">
              <a:solidFill>
                <a:schemeClr val="bg1"/>
              </a:solidFill>
            </a:endParaRPr>
          </a:p>
          <a:p>
            <a:pPr>
              <a:lnSpc>
                <a:spcPct val="125000"/>
              </a:lnSpc>
            </a:pPr>
            <a:r>
              <a:rPr lang="zh-CN" altLang="en-US" dirty="0">
                <a:solidFill>
                  <a:schemeClr val="bg1"/>
                </a:solidFill>
              </a:rPr>
              <a:t>知觉</a:t>
            </a:r>
            <a:endParaRPr lang="en-US" altLang="zh-CN" dirty="0">
              <a:solidFill>
                <a:schemeClr val="bg1"/>
              </a:solidFill>
            </a:endParaRPr>
          </a:p>
          <a:p>
            <a:pPr>
              <a:lnSpc>
                <a:spcPct val="125000"/>
              </a:lnSpc>
            </a:pPr>
            <a:r>
              <a:rPr lang="zh-CN" altLang="en-US" dirty="0">
                <a:solidFill>
                  <a:schemeClr val="bg1"/>
                </a:solidFill>
              </a:rPr>
              <a:t>学习</a:t>
            </a:r>
            <a:endParaRPr lang="en-US" altLang="zh-CN" dirty="0">
              <a:solidFill>
                <a:schemeClr val="bg1"/>
              </a:solidFill>
            </a:endParaRPr>
          </a:p>
          <a:p>
            <a:pPr>
              <a:lnSpc>
                <a:spcPct val="125000"/>
              </a:lnSpc>
            </a:pPr>
            <a:r>
              <a:rPr lang="zh-CN" altLang="en-US" dirty="0">
                <a:solidFill>
                  <a:schemeClr val="bg1"/>
                </a:solidFill>
              </a:rPr>
              <a:t>信念与态度</a:t>
            </a:r>
          </a:p>
        </p:txBody>
      </p:sp>
      <p:sp>
        <p:nvSpPr>
          <p:cNvPr id="6" name="文本框 5">
            <a:extLst>
              <a:ext uri="{FF2B5EF4-FFF2-40B4-BE49-F238E27FC236}">
                <a16:creationId xmlns:a16="http://schemas.microsoft.com/office/drawing/2014/main" id="{2A08044F-1708-4B8D-A984-B7CC9D201082}"/>
              </a:ext>
            </a:extLst>
          </p:cNvPr>
          <p:cNvSpPr txBox="1"/>
          <p:nvPr/>
        </p:nvSpPr>
        <p:spPr>
          <a:xfrm>
            <a:off x="7670800" y="5022186"/>
            <a:ext cx="924560" cy="369332"/>
          </a:xfrm>
          <a:prstGeom prst="rect">
            <a:avLst/>
          </a:prstGeom>
          <a:noFill/>
        </p:spPr>
        <p:txBody>
          <a:bodyPr wrap="square" rtlCol="0">
            <a:spAutoFit/>
          </a:bodyPr>
          <a:lstStyle/>
          <a:p>
            <a:r>
              <a:rPr lang="zh-CN" altLang="en-US" dirty="0">
                <a:solidFill>
                  <a:schemeClr val="bg1"/>
                </a:solidFill>
              </a:rPr>
              <a:t>购买者</a:t>
            </a:r>
          </a:p>
        </p:txBody>
      </p:sp>
    </p:spTree>
    <p:extLst>
      <p:ext uri="{BB962C8B-B14F-4D97-AF65-F5344CB8AC3E}">
        <p14:creationId xmlns:p14="http://schemas.microsoft.com/office/powerpoint/2010/main" val="575997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195">
      <a:dk1>
        <a:sysClr val="windowText" lastClr="000000"/>
      </a:dk1>
      <a:lt1>
        <a:sysClr val="window" lastClr="FFFFFF"/>
      </a:lt1>
      <a:dk2>
        <a:srgbClr val="44546A"/>
      </a:dk2>
      <a:lt2>
        <a:srgbClr val="E7E6E6"/>
      </a:lt2>
      <a:accent1>
        <a:srgbClr val="26AAE1"/>
      </a:accent1>
      <a:accent2>
        <a:srgbClr val="1D74B8"/>
      </a:accent2>
      <a:accent3>
        <a:srgbClr val="2D368F"/>
      </a:accent3>
      <a:accent4>
        <a:srgbClr val="26AAE1"/>
      </a:accent4>
      <a:accent5>
        <a:srgbClr val="1D74B8"/>
      </a:accent5>
      <a:accent6>
        <a:srgbClr val="2D368F"/>
      </a:accent6>
      <a:hlink>
        <a:srgbClr val="0563C1"/>
      </a:hlink>
      <a:folHlink>
        <a:srgbClr val="00000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578</TotalTime>
  <Words>1819</Words>
  <Application>Microsoft Office PowerPoint</Application>
  <PresentationFormat>宽屏</PresentationFormat>
  <Paragraphs>245</Paragraphs>
  <Slides>38</Slides>
  <Notes>34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Gungsuh</vt:lpstr>
      <vt:lpstr>等线</vt:lpstr>
      <vt:lpstr>黑体</vt:lpstr>
      <vt:lpstr>楷体</vt:lpstr>
      <vt:lpstr>楷体_GB2312</vt:lpstr>
      <vt:lpstr>微软雅黑</vt:lpstr>
      <vt:lpstr>Arial</vt:lpstr>
      <vt:lpstr>Forte</vt:lpstr>
      <vt:lpstr>Times New Roman</vt:lpstr>
      <vt:lpstr>Wingdings</vt:lpstr>
      <vt:lpstr>包图主题2</vt:lpstr>
      <vt:lpstr>PowerPoint 演示文稿</vt:lpstr>
      <vt:lpstr>*消费者市场的含义及特点 *影响消费者购买行为的因素 *消费者购买决策过程的主要参与者 *消费者购买行为的主要类型 *消费者购买决策过程的主要步骤 *影响消费者满意程度的主要因素</vt:lpstr>
      <vt:lpstr>PowerPoint 演示文稿</vt:lpstr>
      <vt:lpstr>PowerPoint 演示文稿</vt:lpstr>
      <vt:lpstr>一、消费者市场的定义  1、依据顾客购买产品和服务的目的或用途的不同，市场可分为组织市场和消费者市场。  2、也称为最终产品市场。  3、定义：所有为了满足个人消费而购买产品和服务的个人和家庭所构成的市场。  </vt:lpstr>
      <vt:lpstr>二、消费者市场的特点  1、分散性  2、差异性  3、多变性  4、替代性  5、非专业性 </vt:lpstr>
      <vt:lpstr>三、消费者市场的购买对象 3.1 以消费者购买习惯为标准划分 1、便利品，也称日用品； 2、选购品，价格较高； 3、特殊品，特殊偏好； 4、非渴求品，如人寿保险。  </vt:lpstr>
      <vt:lpstr>三、消费者市场的购买对象 3.2 以商品耐用程度和使用频率为标准划分 1、耐用品 2、非耐用品  </vt:lpstr>
      <vt:lpstr>消费者行为的影响因素   </vt:lpstr>
      <vt:lpstr>2.1文化因素 （1）文化 定义：是区分一个社会群体与另一个社会群体的主要因素，是人们通过学习获得的区别与其他群体的行为特征的集合。   </vt:lpstr>
      <vt:lpstr>2.1文化因素 （2）亚文化 定义：亚文化是在较大文化内与其他群体共存的一个群体，其成员有共同信仰、特征或经历等能提供更为具体的认同感。 类型： 民族亚文化 宗教亚文化 区域亚文化 社会阶层亚文化 …… </vt:lpstr>
      <vt:lpstr>2.2 社会因素 </vt:lpstr>
      <vt:lpstr>2.2 社会因素 （1）参照群体 定义：个人在形成其购买或消费决策时用以作为参照，比较的个人或群体。 </vt:lpstr>
      <vt:lpstr>2.2 社会因素 （1）参照群体  划分： </vt:lpstr>
      <vt:lpstr>2.2 社会因素 （1）参照群体  积极效应：</vt:lpstr>
      <vt:lpstr>2.2 社会因素 （2)家庭 定义：居住在一起，由拥有血缘、婚姻或者领养关系的两个人或更多人组成的群体。 </vt:lpstr>
      <vt:lpstr>第二节  影响消费者购买行为的因素</vt:lpstr>
      <vt:lpstr>2.2 社会因素 （2)家庭 家庭购买决策大致可分为三种类型： 一人独自作主； 全家参与意见，一人作主； 全家共同决定。  </vt:lpstr>
      <vt:lpstr>1.2 社会因素 （3)社会角色 定义：   个人在群体、组织及社会中的地位和作用。 </vt:lpstr>
      <vt:lpstr>2.2 社会因素 （3)社会角色 去个性化(deindividuation)是指在一个群体中,个体参与群体行为时其原有的个性特征完全消隐在群体之中的过程。 社会惰化(social loafing)是一种类似的效应,它指的是当个体置身于群体之中时,会对完成任务不太尽责,因为个体的贡献只是集体努力的一部分,他人的存在降低了个体能力和责任感。  </vt:lpstr>
      <vt:lpstr>2.2 社会因素 （3)社会角色 群体决策与个体决策区别: 风险转移(risky shift)是指这样的一些情况:与没有群体讨论的个体决策相比,群体成员在群体讨论之后更愿意考虑有风险的方案。 两种解释:责任分散、价值假定。</vt:lpstr>
      <vt:lpstr>2.3 个人因素  </vt:lpstr>
      <vt:lpstr>2.3 个人因素 （1）年龄和性别   </vt:lpstr>
      <vt:lpstr>2.3 个人因素 （2）职业与经济状况    发廊行业消费者的职业构成  </vt:lpstr>
      <vt:lpstr>2.3 个人因素 （3）生活方式、个性及自我观念 生活方式：人们生活、花费时间和金钱的方式的统称。 个性：一个人所特有的心理特征，它导致一个人对其所处环境的相对一致和持续不断的反应。 自我观念:人们基于自身特征而进行自我认知的一种方法。 </vt:lpstr>
      <vt:lpstr>2.3 个人因素 （3）生活方式、个性及自我观念   </vt:lpstr>
      <vt:lpstr>2.3 个人因素 （4）心理因素  </vt:lpstr>
      <vt:lpstr>2.3 个人因素 （4）心理因素 动机：一种驱使人满足需要、达到目的的内在动力，是一种升华到足够强度的需要，它能够及时引导人们去探求满足需要的目标。  </vt:lpstr>
      <vt:lpstr>PowerPoint 演示文稿</vt:lpstr>
      <vt:lpstr>2.3 个人因素 （4）心理因素 知觉：指感觉器官与大脑对刺激做出解释、分析和整合的创造性过程，它不仅取决于刺激物的特征，而且依赖于刺激物同周围环境的关系以及个人所处的状况。 知觉过程：    </vt:lpstr>
      <vt:lpstr>2.3 个人因素 （4）心理因素 学习：指由于经验而引起的个人行为或行为潜能的持续性改变。 学习分类：行为学习、认知学习。 </vt:lpstr>
      <vt:lpstr>2.3 个人因素 （4）心理因素 信念与态度： 信念：是指一个人对事物所持有的确定性看法。  态度：是指一个人对某些事物或观念长期持有的好与坏的评价、感受和由此导致的行动倾向。 </vt:lpstr>
      <vt:lpstr>一、参与决策的角色  </vt:lpstr>
      <vt:lpstr>二、消费者购买行为  </vt:lpstr>
      <vt:lpstr>                 第三节  消费者购买行为与决策</vt:lpstr>
      <vt:lpstr>                第三节  消费者购买行为与决策   </vt:lpstr>
      <vt:lpstr>三、消费者购买决策过程 (5)购后感觉和行为 当消费者对产品或服务不满意时,有三种可能采取的行动: (1)消费者可以直接要求厂商或零售商赔偿,譬如退款。 (2)私下向朋友表达对产品或服务的不满,并且抵制其生产厂商。 (3)消费者可以通过向第三方反映,采取合法行动来反对企业,如投诉或给报社写信。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刘 静娴</cp:lastModifiedBy>
  <cp:revision>72</cp:revision>
  <dcterms:created xsi:type="dcterms:W3CDTF">2017-09-25T13:59:21Z</dcterms:created>
  <dcterms:modified xsi:type="dcterms:W3CDTF">2021-03-01T02:30:35Z</dcterms:modified>
</cp:coreProperties>
</file>